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00"/>
    <a:srgbClr val="009600"/>
    <a:srgbClr val="4FC54F"/>
    <a:srgbClr val="339933"/>
    <a:srgbClr val="33CC33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9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psdgraphics.com/file/light-blu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49" y="617515"/>
            <a:ext cx="9129589" cy="614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-2278" y="0"/>
            <a:ext cx="9146278" cy="1268759"/>
          </a:xfrm>
          <a:custGeom>
            <a:avLst/>
            <a:gdLst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0 w 9146278"/>
              <a:gd name="connsiteY3" fmla="*/ 1268759 h 1268759"/>
              <a:gd name="connsiteX4" fmla="*/ 0 w 9146278"/>
              <a:gd name="connsiteY4" fmla="*/ 0 h 1268759"/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1267198 w 9146278"/>
              <a:gd name="connsiteY3" fmla="*/ 1264920 h 1268759"/>
              <a:gd name="connsiteX4" fmla="*/ 0 w 9146278"/>
              <a:gd name="connsiteY4" fmla="*/ 1268759 h 1268759"/>
              <a:gd name="connsiteX5" fmla="*/ 0 w 9146278"/>
              <a:gd name="connsiteY5" fmla="*/ 0 h 126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6278" h="1268759">
                <a:moveTo>
                  <a:pt x="0" y="0"/>
                </a:moveTo>
                <a:lnTo>
                  <a:pt x="9146278" y="0"/>
                </a:lnTo>
                <a:lnTo>
                  <a:pt x="9146278" y="1268759"/>
                </a:lnTo>
                <a:lnTo>
                  <a:pt x="1267198" y="1264920"/>
                </a:lnTo>
                <a:lnTo>
                  <a:pt x="0" y="1268759"/>
                </a:lnTo>
                <a:lnTo>
                  <a:pt x="0" y="0"/>
                </a:lnTo>
                <a:close/>
              </a:path>
            </a:pathLst>
          </a:cu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-20737" y="6669361"/>
            <a:ext cx="9146278" cy="188639"/>
          </a:xfrm>
          <a:prstGeom prst="rect">
            <a:avLst/>
          </a:pr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>
            <a:stCxn id="16" idx="3"/>
          </p:cNvCxnSpPr>
          <p:nvPr/>
        </p:nvCxnSpPr>
        <p:spPr>
          <a:xfrm flipH="1" flipV="1">
            <a:off x="23641" y="6758505"/>
            <a:ext cx="9101900" cy="5176"/>
          </a:xfrm>
          <a:prstGeom prst="line">
            <a:avLst/>
          </a:prstGeom>
          <a:ln w="317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04793" y="176855"/>
            <a:ext cx="6931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УТВЕРЖДЕНИЕ РЕШЕНИЯ</a:t>
            </a: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ПРОФЕССИОНАЛЬНОГО КОМИТЕТА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" name="Picture 2" descr="http://www.mtgraphic.com/wp-content/uploads/2014/03/ominiingranaggi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56"/>
          <a:stretch/>
        </p:blipFill>
        <p:spPr bwMode="auto">
          <a:xfrm>
            <a:off x="25899" y="-48602"/>
            <a:ext cx="1118047" cy="100785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385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movingforward.io/wp-content/uploads/2017/06/psychology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688" y="44748"/>
            <a:ext cx="963104" cy="96310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User\Doctor Web\Searches\Desktop\cdcd8f28cca84475ae3e4cfe3d1e9cff.jpg"/>
          <p:cNvPicPr>
            <a:picLocks noChangeAspect="1" noChangeArrowheads="1"/>
          </p:cNvPicPr>
          <p:nvPr/>
        </p:nvPicPr>
        <p:blipFill rotWithShape="1">
          <a:blip r:embed="rId5" cstate="print"/>
          <a:srcRect b="8087"/>
          <a:stretch/>
        </p:blipFill>
        <p:spPr bwMode="auto">
          <a:xfrm>
            <a:off x="25899" y="1484784"/>
            <a:ext cx="5000227" cy="4595901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5" name="Picture 3" descr="C:\Users\User\Doctor Web\Searches\Desktop\3d940b5a383bff7ba0b0fc6eb444dd5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3" y="2276872"/>
            <a:ext cx="4176464" cy="4176464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02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4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pol.104-gls</cp:lastModifiedBy>
  <cp:revision>30</cp:revision>
  <dcterms:created xsi:type="dcterms:W3CDTF">2018-03-22T17:14:14Z</dcterms:created>
  <dcterms:modified xsi:type="dcterms:W3CDTF">2018-04-25T11:17:00Z</dcterms:modified>
</cp:coreProperties>
</file>