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CC0000"/>
    <a:srgbClr val="006600"/>
    <a:srgbClr val="99FF66"/>
    <a:srgbClr val="CCFF99"/>
    <a:srgbClr val="DEFFBD"/>
    <a:srgbClr val="AFFFFF"/>
    <a:srgbClr val="E7FFFF"/>
    <a:srgbClr val="EFFFEF"/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99513" autoAdjust="0"/>
  </p:normalViewPr>
  <p:slideViewPr>
    <p:cSldViewPr>
      <p:cViewPr>
        <p:scale>
          <a:sx n="66" d="100"/>
          <a:sy n="66" d="100"/>
        </p:scale>
        <p:origin x="-1656" y="-94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27585" y="1801205"/>
            <a:ext cx="6984082" cy="15696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ДИСКУССИЯ</a:t>
            </a:r>
            <a:endParaRPr lang="ru-RU" sz="9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268" y="3651870"/>
            <a:ext cx="2403702" cy="15202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655168" y="195486"/>
            <a:ext cx="7488832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Координационный совет</a:t>
            </a:r>
            <a:r>
              <a:rPr lang="en-US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ОПСА 18 сентября 2019 г.</a:t>
            </a:r>
          </a:p>
        </p:txBody>
      </p:sp>
    </p:spTree>
    <p:extLst>
      <p:ext uri="{BB962C8B-B14F-4D97-AF65-F5344CB8AC3E}">
        <p14:creationId xmlns="" xmlns:p14="http://schemas.microsoft.com/office/powerpoint/2010/main" val="28576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9</Words>
  <Application>Microsoft Office PowerPoint</Application>
  <PresentationFormat>Экран (16:9)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ОПСА</cp:lastModifiedBy>
  <cp:revision>35</cp:revision>
  <dcterms:created xsi:type="dcterms:W3CDTF">2019-07-17T04:41:02Z</dcterms:created>
  <dcterms:modified xsi:type="dcterms:W3CDTF">2019-09-02T14:31:12Z</dcterms:modified>
</cp:coreProperties>
</file>