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0000"/>
    <a:srgbClr val="0066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56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6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КООРДИНАЦИОННОГО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СОВЕТА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987574"/>
            <a:ext cx="6510345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ДИСКУССИЯ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55168" y="195486"/>
            <a:ext cx="74888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ОПСА 18 сентября 2019 г.</a:t>
            </a:r>
          </a:p>
        </p:txBody>
      </p:sp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12</Words>
  <Application>Microsoft Office PowerPoint</Application>
  <PresentationFormat>Экран (16:9)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37</cp:revision>
  <dcterms:created xsi:type="dcterms:W3CDTF">2019-07-17T04:41:02Z</dcterms:created>
  <dcterms:modified xsi:type="dcterms:W3CDTF">2019-09-13T15:04:37Z</dcterms:modified>
</cp:coreProperties>
</file>