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C0000"/>
    <a:srgbClr val="0066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66" d="100"/>
          <a:sy n="66" d="100"/>
        </p:scale>
        <p:origin x="-1656" y="-9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1" y="1801205"/>
            <a:ext cx="6840066" cy="1569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endParaRPr lang="ru-RU" sz="9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268" y="3651870"/>
            <a:ext cx="2403702" cy="15202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655168" y="195486"/>
            <a:ext cx="7488832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ОПСА 18 сентября 2019 г.</a:t>
            </a:r>
          </a:p>
        </p:txBody>
      </p:sp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</Words>
  <Application>Microsoft Office PowerPoint</Application>
  <PresentationFormat>Экран (16:9)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35</cp:revision>
  <dcterms:created xsi:type="dcterms:W3CDTF">2019-07-17T04:41:02Z</dcterms:created>
  <dcterms:modified xsi:type="dcterms:W3CDTF">2019-09-02T14:31:27Z</dcterms:modified>
</cp:coreProperties>
</file>