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7" r:id="rId3"/>
    <p:sldId id="264" r:id="rId4"/>
    <p:sldId id="265" r:id="rId5"/>
    <p:sldId id="258" r:id="rId6"/>
    <p:sldId id="262" r:id="rId7"/>
    <p:sldId id="277" r:id="rId8"/>
    <p:sldId id="274" r:id="rId9"/>
    <p:sldId id="266" r:id="rId10"/>
    <p:sldId id="269" r:id="rId11"/>
    <p:sldId id="270" r:id="rId12"/>
    <p:sldId id="267" r:id="rId13"/>
    <p:sldId id="268" r:id="rId14"/>
    <p:sldId id="271" r:id="rId15"/>
    <p:sldId id="278" r:id="rId16"/>
    <p:sldId id="272" r:id="rId17"/>
    <p:sldId id="275" r:id="rId18"/>
    <p:sldId id="279" r:id="rId19"/>
    <p:sldId id="276" r:id="rId20"/>
  </p:sldIdLst>
  <p:sldSz cx="9144000" cy="6858000" type="screen4x3"/>
  <p:notesSz cx="6858000" cy="9144000"/>
  <p:custShowLst>
    <p:custShow name="Произвольный показ 1" id="0">
      <p:sldLst/>
    </p:custShow>
    <p:custShow name="Произвольный показ 2" id="1">
      <p:sldLst/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9200"/>
    <a:srgbClr val="B3FFB3"/>
    <a:srgbClr val="E1FFEF"/>
    <a:srgbClr val="FFECD9"/>
    <a:srgbClr val="FFE4C9"/>
    <a:srgbClr val="FFD7AF"/>
    <a:srgbClr val="B80023"/>
    <a:srgbClr val="C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632" autoAdjust="0"/>
  </p:normalViewPr>
  <p:slideViewPr>
    <p:cSldViewPr>
      <p:cViewPr varScale="1">
        <p:scale>
          <a:sx n="89" d="100"/>
          <a:sy n="89" d="100"/>
        </p:scale>
        <p:origin x="-9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17.gif"/><Relationship Id="rId4" Type="http://schemas.openxmlformats.org/officeDocument/2006/relationships/image" Target="../media/image3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17.gif"/><Relationship Id="rId4" Type="http://schemas.openxmlformats.org/officeDocument/2006/relationships/image" Target="../media/image3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microsoft.com/office/2007/relationships/hdphoto" Target="../media/hdphoto2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17.gif"/><Relationship Id="rId4" Type="http://schemas.openxmlformats.org/officeDocument/2006/relationships/image" Target="../media/image3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microsoft.com/office/2007/relationships/hdphoto" Target="../media/hdphoto3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17.gif"/><Relationship Id="rId4" Type="http://schemas.openxmlformats.org/officeDocument/2006/relationships/image" Target="../media/image4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17.gif"/><Relationship Id="rId4" Type="http://schemas.openxmlformats.org/officeDocument/2006/relationships/image" Target="../media/image4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gif"/><Relationship Id="rId5" Type="http://schemas.openxmlformats.org/officeDocument/2006/relationships/image" Target="../media/image44.jpeg"/><Relationship Id="rId4" Type="http://schemas.openxmlformats.org/officeDocument/2006/relationships/image" Target="../media/image17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image" Target="../media/image5.png"/><Relationship Id="rId7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31.gif"/><Relationship Id="rId5" Type="http://schemas.openxmlformats.org/officeDocument/2006/relationships/image" Target="../media/image7.jpeg"/><Relationship Id="rId10" Type="http://schemas.openxmlformats.org/officeDocument/2006/relationships/image" Target="../media/image30.gif"/><Relationship Id="rId4" Type="http://schemas.openxmlformats.org/officeDocument/2006/relationships/image" Target="../media/image6.jpeg"/><Relationship Id="rId9" Type="http://schemas.openxmlformats.org/officeDocument/2006/relationships/image" Target="../media/image29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47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46.jpeg"/><Relationship Id="rId4" Type="http://schemas.openxmlformats.org/officeDocument/2006/relationships/image" Target="../media/image17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17.gif"/><Relationship Id="rId4" Type="http://schemas.openxmlformats.org/officeDocument/2006/relationships/image" Target="../media/image48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4.pn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1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1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6.jpeg"/><Relationship Id="rId4" Type="http://schemas.openxmlformats.org/officeDocument/2006/relationships/image" Target="../media/image25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image" Target="../media/image5.png"/><Relationship Id="rId7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31.gif"/><Relationship Id="rId5" Type="http://schemas.openxmlformats.org/officeDocument/2006/relationships/image" Target="../media/image7.jpeg"/><Relationship Id="rId10" Type="http://schemas.openxmlformats.org/officeDocument/2006/relationships/image" Target="../media/image30.gif"/><Relationship Id="rId4" Type="http://schemas.openxmlformats.org/officeDocument/2006/relationships/image" Target="../media/image6.jpeg"/><Relationship Id="rId9" Type="http://schemas.openxmlformats.org/officeDocument/2006/relationships/image" Target="../media/image29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941168"/>
            <a:ext cx="9143999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0" y="6857997"/>
            <a:ext cx="9144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-108520" y="1484784"/>
            <a:ext cx="8999132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B00000"/>
                </a:solidFill>
              </a:rPr>
              <a:t>Конференция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-108520" y="2492896"/>
            <a:ext cx="9347049" cy="24006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B00000"/>
                </a:solidFill>
              </a:rPr>
              <a:t>«Сестринское дело </a:t>
            </a:r>
          </a:p>
          <a:p>
            <a:pPr algn="ctr"/>
            <a:r>
              <a:rPr lang="ru-RU" sz="5000" b="1" dirty="0" smtClean="0">
                <a:solidFill>
                  <a:srgbClr val="B00000"/>
                </a:solidFill>
              </a:rPr>
              <a:t>в педиатрии и неонатологии: </a:t>
            </a:r>
          </a:p>
          <a:p>
            <a:pPr algn="ctr"/>
            <a:r>
              <a:rPr lang="ru-RU" sz="5000" b="1" dirty="0" smtClean="0">
                <a:solidFill>
                  <a:srgbClr val="B00000"/>
                </a:solidFill>
              </a:rPr>
              <a:t>традиции и </a:t>
            </a:r>
            <a:r>
              <a:rPr lang="ru-RU" sz="5000" b="1" dirty="0">
                <a:solidFill>
                  <a:srgbClr val="B00000"/>
                </a:solidFill>
              </a:rPr>
              <a:t>инновации»</a:t>
            </a:r>
          </a:p>
        </p:txBody>
      </p:sp>
      <p:grpSp>
        <p:nvGrpSpPr>
          <p:cNvPr id="3" name="Группа 30"/>
          <p:cNvGrpSpPr/>
          <p:nvPr/>
        </p:nvGrpSpPr>
        <p:grpSpPr>
          <a:xfrm>
            <a:off x="-36512" y="-27384"/>
            <a:ext cx="9180512" cy="1412864"/>
            <a:chOff x="-36512" y="-27384"/>
            <a:chExt cx="9180512" cy="1412864"/>
          </a:xfrm>
        </p:grpSpPr>
        <p:grpSp>
          <p:nvGrpSpPr>
            <p:cNvPr id="4" name="Группа 29"/>
            <p:cNvGrpSpPr/>
            <p:nvPr/>
          </p:nvGrpSpPr>
          <p:grpSpPr>
            <a:xfrm>
              <a:off x="-3245" y="0"/>
              <a:ext cx="9147245" cy="1385480"/>
              <a:chOff x="-3245" y="0"/>
              <a:chExt cx="9147245" cy="1385480"/>
            </a:xfrm>
          </p:grpSpPr>
          <p:pic>
            <p:nvPicPr>
              <p:cNvPr id="1027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144000" cy="1268760"/>
              </a:xfrm>
              <a:prstGeom prst="rect">
                <a:avLst/>
              </a:prstGeom>
              <a:noFill/>
            </p:spPr>
          </p:pic>
          <p:sp>
            <p:nvSpPr>
              <p:cNvPr id="12" name="Прямоугольник 11"/>
              <p:cNvSpPr/>
              <p:nvPr/>
            </p:nvSpPr>
            <p:spPr>
              <a:xfrm>
                <a:off x="4067944" y="0"/>
                <a:ext cx="1008112" cy="11967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1" name="Picture 2" descr="D:\Документы\Эмблемы\ОПСА\Эмблема ОРОО ОПСА.png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89382" y="45156"/>
                <a:ext cx="792088" cy="1115228"/>
              </a:xfrm>
              <a:prstGeom prst="rect">
                <a:avLst/>
              </a:prstGeom>
              <a:noFill/>
            </p:spPr>
          </p:pic>
          <p:pic>
            <p:nvPicPr>
              <p:cNvPr id="17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 bwMode="auto">
              <a:xfrm>
                <a:off x="-3245" y="956116"/>
                <a:ext cx="3220520" cy="312643"/>
              </a:xfrm>
              <a:prstGeom prst="rect">
                <a:avLst/>
              </a:prstGeom>
              <a:noFill/>
            </p:spPr>
          </p:pic>
          <p:pic>
            <p:nvPicPr>
              <p:cNvPr id="18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 bwMode="auto">
              <a:xfrm>
                <a:off x="5868144" y="956116"/>
                <a:ext cx="3253785" cy="312644"/>
              </a:xfrm>
              <a:prstGeom prst="rect">
                <a:avLst/>
              </a:prstGeom>
              <a:noFill/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2195736" y="828001"/>
                <a:ext cx="1308801" cy="55399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ru-RU" sz="3000" b="1" dirty="0" smtClean="0">
                    <a:solidFill>
                      <a:schemeClr val="bg1"/>
                    </a:solidFill>
                  </a:rPr>
                  <a:t>20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00</a:t>
                </a:r>
                <a:endParaRPr lang="ru-RU" sz="3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5827200" y="831482"/>
                <a:ext cx="1308801" cy="55399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ru-RU" sz="3000" b="1" dirty="0" smtClean="0">
                    <a:solidFill>
                      <a:schemeClr val="bg1"/>
                    </a:solidFill>
                  </a:rPr>
                  <a:t>20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15</a:t>
                </a:r>
                <a:endParaRPr lang="ru-RU" sz="30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1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8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 bwMode="auto">
              <a:xfrm>
                <a:off x="37364" y="0"/>
                <a:ext cx="1870340" cy="924937"/>
              </a:xfrm>
              <a:prstGeom prst="rect">
                <a:avLst/>
              </a:prstGeom>
              <a:noFill/>
            </p:spPr>
          </p:pic>
          <p:pic>
            <p:nvPicPr>
              <p:cNvPr id="15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36296" y="0"/>
                <a:ext cx="1907704" cy="936104"/>
              </a:xfrm>
              <a:prstGeom prst="rect">
                <a:avLst/>
              </a:prstGeom>
              <a:noFill/>
            </p:spPr>
          </p:pic>
          <p:pic>
            <p:nvPicPr>
              <p:cNvPr id="16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16216" y="404664"/>
                <a:ext cx="2051720" cy="504056"/>
              </a:xfrm>
              <a:prstGeom prst="rect">
                <a:avLst/>
              </a:prstGeom>
              <a:noFill/>
            </p:spPr>
          </p:pic>
          <p:pic>
            <p:nvPicPr>
              <p:cNvPr id="24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64696" y="612869"/>
                <a:ext cx="1115616" cy="295851"/>
              </a:xfrm>
              <a:prstGeom prst="rect">
                <a:avLst/>
              </a:prstGeom>
              <a:noFill/>
            </p:spPr>
          </p:pic>
          <p:pic>
            <p:nvPicPr>
              <p:cNvPr id="25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95526" y="666730"/>
                <a:ext cx="1115616" cy="169982"/>
              </a:xfrm>
              <a:prstGeom prst="rect">
                <a:avLst/>
              </a:prstGeom>
              <a:noFill/>
            </p:spPr>
          </p:pic>
          <p:sp>
            <p:nvSpPr>
              <p:cNvPr id="26" name="TextBox 25"/>
              <p:cNvSpPr txBox="1"/>
              <p:nvPr/>
            </p:nvSpPr>
            <p:spPr>
              <a:xfrm>
                <a:off x="6156176" y="44624"/>
                <a:ext cx="2987824" cy="1169551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Омской</a:t>
                </a:r>
              </a:p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профессиональной</a:t>
                </a:r>
              </a:p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сестринской ассоциации</a:t>
                </a:r>
              </a:p>
              <a:p>
                <a:pPr algn="r"/>
                <a:endParaRPr lang="ru-RU" sz="1900" b="1" i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7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12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 bwMode="auto">
              <a:xfrm>
                <a:off x="757444" y="265750"/>
                <a:ext cx="1798332" cy="520273"/>
              </a:xfrm>
              <a:prstGeom prst="rect">
                <a:avLst/>
              </a:prstGeom>
              <a:noFill/>
            </p:spPr>
          </p:pic>
        </p:grpSp>
        <p:sp>
          <p:nvSpPr>
            <p:cNvPr id="29" name="TextBox 28"/>
            <p:cNvSpPr txBox="1"/>
            <p:nvPr/>
          </p:nvSpPr>
          <p:spPr>
            <a:xfrm>
              <a:off x="-36512" y="-27384"/>
              <a:ext cx="4320480" cy="101566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sz="6000" b="1" i="1" dirty="0" smtClean="0">
                  <a:solidFill>
                    <a:schemeClr val="bg1"/>
                  </a:solidFill>
                  <a:latin typeface="Edwardian Script ITC" pitchFamily="66" charset="0"/>
                </a:rPr>
                <a:t>15</a:t>
              </a:r>
              <a:r>
                <a:rPr lang="ru-RU" sz="6000" i="1" dirty="0" smtClean="0">
                  <a:solidFill>
                    <a:schemeClr val="bg1"/>
                  </a:solidFill>
                  <a:latin typeface="Monotype Corsiva" pitchFamily="66" charset="0"/>
                </a:rPr>
                <a:t>  лет!</a:t>
              </a:r>
              <a:endParaRPr lang="ru-RU" sz="6000" i="1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107504" y="6254442"/>
            <a:ext cx="8999132" cy="63094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bg1"/>
                </a:solidFill>
              </a:rPr>
              <a:t>28 августа 2015 г. 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8334"/>
            <a:ext cx="9144000" cy="6850608"/>
          </a:xfrm>
          <a:prstGeom prst="rect">
            <a:avLst/>
          </a:prstGeom>
          <a:blipFill dpi="0" rotWithShape="1">
            <a:blip r:embed="rId2" cstate="print">
              <a:alphaModFix amt="78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15816" y="1628800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 smtClean="0">
                <a:solidFill>
                  <a:srgbClr val="C00000"/>
                </a:solidFill>
              </a:rPr>
              <a:t>Балякина</a:t>
            </a:r>
            <a:endParaRPr lang="ru-RU" sz="4000" b="1" dirty="0" smtClean="0">
              <a:solidFill>
                <a:srgbClr val="C00000"/>
              </a:solidFill>
            </a:endParaRPr>
          </a:p>
          <a:p>
            <a:r>
              <a:rPr lang="ru-RU" sz="4000" b="1" dirty="0" smtClean="0">
                <a:solidFill>
                  <a:srgbClr val="C00000"/>
                </a:solidFill>
              </a:rPr>
              <a:t>Елена Геннадьевна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3023081"/>
            <a:ext cx="63367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старшая медицинская сестра хирургического и педиатрического стационаров БУЗОО «ГДКБ № 3»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661248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Омской профессиональной сестринской ассоциации</a:t>
            </a:r>
            <a:endParaRPr lang="ru-RU" sz="3000" b="1" i="1" dirty="0">
              <a:latin typeface="+mj-lt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C:\Users\Sveta\Desktop\222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82724"/>
            <a:ext cx="796491" cy="112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Sveta\Desktop\3594cf8b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18351" y="4551577"/>
            <a:ext cx="2302566" cy="2219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F:\Документы\ОПСА\Конференция по педиатрии\Презентации\Фото награжденных\КЧ Балякина Е.Г.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936" y="1860455"/>
            <a:ext cx="2526856" cy="3459225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2647487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8334"/>
            <a:ext cx="9144000" cy="6850608"/>
          </a:xfrm>
          <a:prstGeom prst="rect">
            <a:avLst/>
          </a:prstGeom>
          <a:blipFill dpi="0" rotWithShape="1">
            <a:blip r:embed="rId2" cstate="print">
              <a:alphaModFix amt="78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1700808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Захарова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Наталья Владимировна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3140968"/>
            <a:ext cx="63367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медицинская сестра процедурной гематологического отделения </a:t>
            </a:r>
          </a:p>
          <a:p>
            <a:r>
              <a:rPr lang="ru-RU" sz="3200" b="1" dirty="0" smtClean="0"/>
              <a:t>БУЗОО «ОДКБ»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661248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Омской профессиональной сестринской ассоциации</a:t>
            </a:r>
            <a:endParaRPr lang="ru-RU" sz="3000" b="1" i="1" dirty="0">
              <a:latin typeface="+mj-lt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C:\Users\Sveta\Desktop\222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82724"/>
            <a:ext cx="796491" cy="112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Sveta\Desktop\0_89acd_185c1c4f_S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0269380">
            <a:off x="7180401" y="5127869"/>
            <a:ext cx="1704890" cy="1704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:\Документы\ОПСА\Конференция по педиатрии\Презентации\Фото награжденных\Захарова Н.В.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736" y="1700808"/>
            <a:ext cx="2484056" cy="3816424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922561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8334"/>
            <a:ext cx="9144000" cy="6850608"/>
          </a:xfrm>
          <a:prstGeom prst="rect">
            <a:avLst/>
          </a:prstGeom>
          <a:blipFill dpi="0" rotWithShape="1">
            <a:blip r:embed="rId2" cstate="print">
              <a:alphaModFix amt="78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1700808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Ковалёва 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Светлана Владимировна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3140968"/>
            <a:ext cx="63367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старший фельдшер учебно-методического кабинета </a:t>
            </a:r>
          </a:p>
          <a:p>
            <a:r>
              <a:rPr lang="ru-RU" sz="3200" b="1" dirty="0" smtClean="0"/>
              <a:t>БУЗОО «ДГП № 2 </a:t>
            </a:r>
          </a:p>
          <a:p>
            <a:r>
              <a:rPr lang="ru-RU" sz="3200" b="1" dirty="0" smtClean="0"/>
              <a:t>им. Скворцова В.Е.»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661248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Омской профессиональной сестринской ассоциации</a:t>
            </a:r>
            <a:endParaRPr lang="ru-RU" sz="3000" b="1" i="1" dirty="0">
              <a:latin typeface="+mj-lt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C:\Users\Sveta\Desktop\222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82724"/>
            <a:ext cx="796491" cy="112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Sveta\Desktop\l0OjoKRc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0542805">
            <a:off x="7025787" y="4832471"/>
            <a:ext cx="2149209" cy="1876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F:\Документы\ОПСА\Конференция по педиатрии\Презентации\Фото награжденных\Ковалева С.В.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b="6376"/>
          <a:stretch/>
        </p:blipFill>
        <p:spPr bwMode="auto">
          <a:xfrm>
            <a:off x="175437" y="1916832"/>
            <a:ext cx="2485741" cy="3497940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0660066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8334"/>
            <a:ext cx="9144000" cy="6850608"/>
          </a:xfrm>
          <a:prstGeom prst="rect">
            <a:avLst/>
          </a:prstGeom>
          <a:blipFill dpi="0" rotWithShape="1">
            <a:blip r:embed="rId2" cstate="print">
              <a:alphaModFix amt="78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1700808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 smtClean="0">
                <a:solidFill>
                  <a:srgbClr val="C00000"/>
                </a:solidFill>
              </a:rPr>
              <a:t>Малюк</a:t>
            </a:r>
            <a:endParaRPr lang="ru-RU" sz="4000" b="1" dirty="0" smtClean="0">
              <a:solidFill>
                <a:srgbClr val="C00000"/>
              </a:solidFill>
            </a:endParaRPr>
          </a:p>
          <a:p>
            <a:r>
              <a:rPr lang="ru-RU" sz="4000" b="1" dirty="0" smtClean="0">
                <a:solidFill>
                  <a:srgbClr val="C00000"/>
                </a:solidFill>
              </a:rPr>
              <a:t>Людмила Яковлевна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43808" y="3212976"/>
            <a:ext cx="63367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/>
              <a:t>медицинская сестра палатная педиатрического отделения </a:t>
            </a:r>
          </a:p>
          <a:p>
            <a:r>
              <a:rPr lang="ru-RU" sz="3000" b="1" dirty="0" smtClean="0"/>
              <a:t>БУЗОО «</a:t>
            </a:r>
            <a:r>
              <a:rPr lang="ru-RU" sz="3000" b="1" dirty="0" err="1" smtClean="0"/>
              <a:t>Калачинская</a:t>
            </a:r>
            <a:r>
              <a:rPr lang="ru-RU" sz="3000" b="1" dirty="0" smtClean="0"/>
              <a:t> ЦРБ»</a:t>
            </a:r>
            <a:endParaRPr lang="ru-RU" sz="3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661248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Омской профессиональной сестринской ассоциации</a:t>
            </a:r>
            <a:endParaRPr lang="ru-RU" sz="3000" b="1" i="1" dirty="0">
              <a:latin typeface="+mj-lt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C:\Users\Sveta\Desktop\222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82724"/>
            <a:ext cx="796491" cy="112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Sveta\Desktop\cvety36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0432467">
            <a:off x="6626295" y="4172019"/>
            <a:ext cx="2494295" cy="261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F:\Документы\ОПСА\Конференция по педиатрии\Презентации\Фото награжденных\Малюк Л.Я.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37" t="7691" r="16388" b="10701"/>
          <a:stretch/>
        </p:blipFill>
        <p:spPr bwMode="auto">
          <a:xfrm>
            <a:off x="179512" y="1797881"/>
            <a:ext cx="2465943" cy="3647343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5395017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8334"/>
            <a:ext cx="9144000" cy="6850608"/>
          </a:xfrm>
          <a:prstGeom prst="rect">
            <a:avLst/>
          </a:prstGeom>
          <a:blipFill dpi="0" rotWithShape="1">
            <a:blip r:embed="rId2" cstate="print">
              <a:alphaModFix amt="78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059832" y="1700808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Ткачук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Светлана Петровна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31840" y="3140968"/>
            <a:ext cx="633670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/>
              <a:t>медицинская сестра палатная отделения реанимации и интенсивной терапии новорождённых </a:t>
            </a:r>
          </a:p>
          <a:p>
            <a:r>
              <a:rPr lang="ru-RU" sz="3000" b="1" dirty="0" smtClean="0"/>
              <a:t>БУЗОО «ОКБ»</a:t>
            </a:r>
            <a:endParaRPr lang="ru-RU" sz="3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661248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Омской профессиональной сестринской ассоциации</a:t>
            </a:r>
            <a:endParaRPr lang="ru-RU" sz="3000" b="1" i="1" dirty="0">
              <a:latin typeface="+mj-lt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C:\Users\Sveta\Desktop\222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82724"/>
            <a:ext cx="796491" cy="112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Sveta\Desktop\cvety-jarkie3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9502793">
            <a:off x="7124959" y="4694733"/>
            <a:ext cx="1950862" cy="215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F:\Документы\ОПСА\Конференция по педиатрии\Презентации\Фото награжденных\Ткачук С.П.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31834" r="28058"/>
          <a:stretch/>
        </p:blipFill>
        <p:spPr bwMode="auto">
          <a:xfrm>
            <a:off x="251521" y="1838002"/>
            <a:ext cx="2664295" cy="3739423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862041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8334"/>
            <a:ext cx="9144000" cy="6850608"/>
          </a:xfrm>
          <a:prstGeom prst="rect">
            <a:avLst/>
          </a:prstGeom>
          <a:blipFill dpi="0" rotWithShape="1">
            <a:blip r:embed="rId2" cstate="print">
              <a:alphaModFix amt="78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059832" y="1700808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 smtClean="0">
                <a:solidFill>
                  <a:srgbClr val="C00000"/>
                </a:solidFill>
              </a:rPr>
              <a:t>Уграицкая</a:t>
            </a:r>
            <a:endParaRPr lang="ru-RU" sz="4000" b="1" dirty="0" smtClean="0">
              <a:solidFill>
                <a:srgbClr val="C00000"/>
              </a:solidFill>
            </a:endParaRPr>
          </a:p>
          <a:p>
            <a:r>
              <a:rPr lang="ru-RU" sz="4000" b="1" dirty="0" smtClean="0">
                <a:solidFill>
                  <a:srgbClr val="C00000"/>
                </a:solidFill>
              </a:rPr>
              <a:t>Ирина Александровна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31840" y="3140968"/>
            <a:ext cx="633670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/>
              <a:t>старшая медицинская сестра централизованного стерилизационного отделения педиатрического стационара </a:t>
            </a:r>
          </a:p>
          <a:p>
            <a:r>
              <a:rPr lang="ru-RU" sz="3000" b="1" dirty="0" smtClean="0"/>
              <a:t>БУЗОО «ГКПЦ»</a:t>
            </a:r>
            <a:endParaRPr lang="ru-RU" sz="3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661248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Омской профессиональной сестринской ассоциации</a:t>
            </a:r>
            <a:endParaRPr lang="ru-RU" sz="3000" b="1" i="1" dirty="0">
              <a:latin typeface="+mj-lt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C:\Users\Sveta\Desktop\222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82724"/>
            <a:ext cx="796491" cy="112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F:\Документы\ОПСА\Конференция по педиатрии\Презентации\Фото награжденных\КЧ Уграицкая И.А. 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70" t="6561" r="8671" b="21439"/>
          <a:stretch/>
        </p:blipFill>
        <p:spPr bwMode="auto">
          <a:xfrm>
            <a:off x="251520" y="1900213"/>
            <a:ext cx="2664296" cy="3473003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Sveta\Desktop\animaciya225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3219" y="4954296"/>
            <a:ext cx="173499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588386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-36512" y="0"/>
            <a:ext cx="9180512" cy="1385480"/>
            <a:chOff x="-36512" y="0"/>
            <a:chExt cx="9180512" cy="1385480"/>
          </a:xfrm>
        </p:grpSpPr>
        <p:pic>
          <p:nvPicPr>
            <p:cNvPr id="7" name="Picture 3" descr="C:\Users\User\Desktop\Рисунок1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1268760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4067944" y="0"/>
              <a:ext cx="1008112" cy="1196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2" descr="D:\Документы\Эмблемы\ОПСА\Эмблема ОРОО ОПСА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9382" y="45156"/>
              <a:ext cx="792088" cy="1115228"/>
            </a:xfrm>
            <a:prstGeom prst="rect">
              <a:avLst/>
            </a:prstGeom>
            <a:noFill/>
          </p:spPr>
        </p:pic>
        <p:pic>
          <p:nvPicPr>
            <p:cNvPr id="10" name="Picture 3" descr="C:\Users\User\Desktop\Рисунок1.jp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-3245" y="956116"/>
              <a:ext cx="3220520" cy="312643"/>
            </a:xfrm>
            <a:prstGeom prst="rect">
              <a:avLst/>
            </a:prstGeom>
            <a:noFill/>
          </p:spPr>
        </p:pic>
        <p:pic>
          <p:nvPicPr>
            <p:cNvPr id="11" name="Picture 3" descr="C:\Users\User\Desktop\Рисунок1.jpg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5868144" y="956116"/>
              <a:ext cx="3253785" cy="312644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2195736" y="828001"/>
              <a:ext cx="1308801" cy="55399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ru-RU" sz="3000" dirty="0" smtClean="0">
                  <a:solidFill>
                    <a:schemeClr val="bg1"/>
                  </a:solidFill>
                </a:rPr>
                <a:t>20</a:t>
              </a:r>
              <a:r>
                <a:rPr lang="en-US" sz="3000" dirty="0" smtClean="0">
                  <a:solidFill>
                    <a:schemeClr val="bg1"/>
                  </a:solidFill>
                </a:rPr>
                <a:t>00</a:t>
              </a:r>
              <a:endParaRPr lang="ru-RU" sz="30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27200" y="831482"/>
              <a:ext cx="1308801" cy="55399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ru-RU" sz="3000" dirty="0" smtClean="0">
                  <a:solidFill>
                    <a:schemeClr val="bg1"/>
                  </a:solidFill>
                </a:rPr>
                <a:t>20</a:t>
              </a:r>
              <a:r>
                <a:rPr lang="en-US" sz="3000" dirty="0" smtClean="0">
                  <a:solidFill>
                    <a:schemeClr val="bg1"/>
                  </a:solidFill>
                </a:rPr>
                <a:t>15</a:t>
              </a:r>
              <a:endParaRPr lang="ru-RU" sz="3000" dirty="0">
                <a:solidFill>
                  <a:schemeClr val="bg1"/>
                </a:solidFill>
              </a:endParaRPr>
            </a:p>
          </p:txBody>
        </p:sp>
        <p:pic>
          <p:nvPicPr>
            <p:cNvPr id="14" name="Picture 3" descr="C:\Users\User\Desktop\Рисунок1.jpg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37364" y="0"/>
              <a:ext cx="934235" cy="924937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-36512" y="0"/>
              <a:ext cx="1308801" cy="101566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sz="6000" i="1" dirty="0" smtClean="0">
                  <a:solidFill>
                    <a:schemeClr val="bg1"/>
                  </a:solidFill>
                  <a:latin typeface="Edwardian Script ITC" panose="030303020407070D0804" pitchFamily="66" charset="0"/>
                </a:rPr>
                <a:t>15</a:t>
              </a:r>
              <a:endParaRPr lang="ru-RU" sz="6000" i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2290" name="Picture 2" descr="C:\Users\Sveta\Desktop\583823739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06" y="1"/>
            <a:ext cx="9138793" cy="6865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20394" y="1196752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36296" y="2846906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56787" y="3140968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44793" y="1917524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141990" y="429875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91213" y="3089099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70254" y="1601450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74179" y="-21084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71161" y="1381999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6251" y="0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58625" y="3284984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7724" y="5697651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33720" y="4460760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49423" y="4379571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36512" y="5168967"/>
            <a:ext cx="9158441" cy="1708160"/>
          </a:xfrm>
          <a:prstGeom prst="rect">
            <a:avLst/>
          </a:prstGeom>
          <a:solidFill>
            <a:schemeClr val="bg1">
              <a:lumMod val="65000"/>
              <a:alpha val="79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6333" y="5393248"/>
            <a:ext cx="89289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60000"/>
              </a:lnSpc>
              <a:defRPr sz="12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defRPr>
            </a:lvl1pPr>
          </a:lstStyle>
          <a:p>
            <a:r>
              <a:rPr lang="ru-RU" dirty="0"/>
              <a:t>Поздравляем!</a:t>
            </a:r>
          </a:p>
        </p:txBody>
      </p:sp>
      <p:pic>
        <p:nvPicPr>
          <p:cNvPr id="12293" name="Picture 5" descr="C:\Users\Sveta\Desktop\animacija-babochka_04.gif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27801" y="1385480"/>
            <a:ext cx="1838162" cy="191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Sveta\Desktop\427523_1371895936.gif"/>
          <p:cNvPicPr>
            <a:picLocks noChangeAspect="1" noChangeArrowheads="1" noCrop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5792688" y="1112438"/>
            <a:ext cx="2272420" cy="2217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Users\Sveta\Desktop\0_85bba_68895b80_S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0564751">
            <a:off x="4538825" y="2773025"/>
            <a:ext cx="1152525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4011693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96" y="2143160"/>
            <a:ext cx="8928992" cy="2618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6700" b="1" i="1">
                <a:solidFill>
                  <a:srgbClr val="B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defRPr>
            </a:lvl1pPr>
          </a:lstStyle>
          <a:p>
            <a:r>
              <a:rPr lang="ru-RU" dirty="0"/>
              <a:t>Благодарственное письмо </a:t>
            </a:r>
          </a:p>
          <a:p>
            <a:r>
              <a:rPr lang="ru-RU" dirty="0"/>
              <a:t>Омской профессиональной сестринской ассоциации</a:t>
            </a:r>
          </a:p>
        </p:txBody>
      </p:sp>
      <p:pic>
        <p:nvPicPr>
          <p:cNvPr id="1029" name="Picture 5" descr="C:\Users\Sveta\Desktop\0_76668_4259918f_XL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44055" y="5437213"/>
            <a:ext cx="5455890" cy="8000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-36512" y="-27384"/>
            <a:ext cx="9180512" cy="1412864"/>
            <a:chOff x="-36512" y="-27384"/>
            <a:chExt cx="9180512" cy="1412864"/>
          </a:xfrm>
        </p:grpSpPr>
        <p:grpSp>
          <p:nvGrpSpPr>
            <p:cNvPr id="17" name="Группа 29"/>
            <p:cNvGrpSpPr/>
            <p:nvPr/>
          </p:nvGrpSpPr>
          <p:grpSpPr>
            <a:xfrm>
              <a:off x="-3245" y="0"/>
              <a:ext cx="9147245" cy="1385480"/>
              <a:chOff x="-3245" y="0"/>
              <a:chExt cx="9147245" cy="1385480"/>
            </a:xfrm>
          </p:grpSpPr>
          <p:pic>
            <p:nvPicPr>
              <p:cNvPr id="19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144000" cy="1268760"/>
              </a:xfrm>
              <a:prstGeom prst="rect">
                <a:avLst/>
              </a:prstGeom>
              <a:noFill/>
            </p:spPr>
          </p:pic>
          <p:sp>
            <p:nvSpPr>
              <p:cNvPr id="20" name="Прямоугольник 19"/>
              <p:cNvSpPr/>
              <p:nvPr/>
            </p:nvSpPr>
            <p:spPr>
              <a:xfrm>
                <a:off x="4067944" y="0"/>
                <a:ext cx="1008112" cy="11967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2" descr="D:\Документы\Эмблемы\ОПСА\Эмблема ОРОО ОПСА.pn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89382" y="45156"/>
                <a:ext cx="792088" cy="1115228"/>
              </a:xfrm>
              <a:prstGeom prst="rect">
                <a:avLst/>
              </a:prstGeom>
              <a:noFill/>
            </p:spPr>
          </p:pic>
          <p:pic>
            <p:nvPicPr>
              <p:cNvPr id="22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 bwMode="auto">
              <a:xfrm>
                <a:off x="-3245" y="956116"/>
                <a:ext cx="3220520" cy="312643"/>
              </a:xfrm>
              <a:prstGeom prst="rect">
                <a:avLst/>
              </a:prstGeom>
              <a:noFill/>
            </p:spPr>
          </p:pic>
          <p:pic>
            <p:nvPicPr>
              <p:cNvPr id="23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 bwMode="auto">
              <a:xfrm>
                <a:off x="5868144" y="956116"/>
                <a:ext cx="3253785" cy="312644"/>
              </a:xfrm>
              <a:prstGeom prst="rect">
                <a:avLst/>
              </a:prstGeom>
              <a:noFill/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2195736" y="828001"/>
                <a:ext cx="1308801" cy="55399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ru-RU" sz="3000" b="1" dirty="0" smtClean="0">
                    <a:solidFill>
                      <a:schemeClr val="bg1"/>
                    </a:solidFill>
                  </a:rPr>
                  <a:t>20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00</a:t>
                </a:r>
                <a:endParaRPr lang="ru-RU" sz="3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5827200" y="831482"/>
                <a:ext cx="1308801" cy="55399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ru-RU" sz="3000" b="1" dirty="0" smtClean="0">
                    <a:solidFill>
                      <a:schemeClr val="bg1"/>
                    </a:solidFill>
                  </a:rPr>
                  <a:t>20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15</a:t>
                </a:r>
                <a:endParaRPr lang="ru-RU" sz="30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6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 bwMode="auto">
              <a:xfrm>
                <a:off x="37364" y="0"/>
                <a:ext cx="1870340" cy="924937"/>
              </a:xfrm>
              <a:prstGeom prst="rect">
                <a:avLst/>
              </a:prstGeom>
              <a:noFill/>
            </p:spPr>
          </p:pic>
          <p:pic>
            <p:nvPicPr>
              <p:cNvPr id="27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36296" y="0"/>
                <a:ext cx="1907704" cy="936104"/>
              </a:xfrm>
              <a:prstGeom prst="rect">
                <a:avLst/>
              </a:prstGeom>
              <a:noFill/>
            </p:spPr>
          </p:pic>
          <p:pic>
            <p:nvPicPr>
              <p:cNvPr id="28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16216" y="404664"/>
                <a:ext cx="2051720" cy="504056"/>
              </a:xfrm>
              <a:prstGeom prst="rect">
                <a:avLst/>
              </a:prstGeom>
              <a:noFill/>
            </p:spPr>
          </p:pic>
          <p:pic>
            <p:nvPicPr>
              <p:cNvPr id="29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64696" y="612869"/>
                <a:ext cx="1115616" cy="295851"/>
              </a:xfrm>
              <a:prstGeom prst="rect">
                <a:avLst/>
              </a:prstGeom>
              <a:noFill/>
            </p:spPr>
          </p:pic>
          <p:pic>
            <p:nvPicPr>
              <p:cNvPr id="30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95526" y="666730"/>
                <a:ext cx="1115616" cy="169982"/>
              </a:xfrm>
              <a:prstGeom prst="rect">
                <a:avLst/>
              </a:prstGeom>
              <a:noFill/>
            </p:spPr>
          </p:pic>
          <p:sp>
            <p:nvSpPr>
              <p:cNvPr id="31" name="TextBox 30"/>
              <p:cNvSpPr txBox="1"/>
              <p:nvPr/>
            </p:nvSpPr>
            <p:spPr>
              <a:xfrm>
                <a:off x="6156176" y="44624"/>
                <a:ext cx="2987824" cy="1169551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Омской</a:t>
                </a:r>
              </a:p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профессиональной</a:t>
                </a:r>
              </a:p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сестринской ассоциации</a:t>
                </a:r>
              </a:p>
              <a:p>
                <a:pPr algn="r"/>
                <a:endParaRPr lang="ru-RU" sz="1900" b="1" i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32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11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 bwMode="auto">
              <a:xfrm>
                <a:off x="757444" y="265750"/>
                <a:ext cx="1798332" cy="520273"/>
              </a:xfrm>
              <a:prstGeom prst="rect">
                <a:avLst/>
              </a:prstGeom>
              <a:noFill/>
            </p:spPr>
          </p:pic>
        </p:grpSp>
        <p:sp>
          <p:nvSpPr>
            <p:cNvPr id="18" name="TextBox 17"/>
            <p:cNvSpPr txBox="1"/>
            <p:nvPr/>
          </p:nvSpPr>
          <p:spPr>
            <a:xfrm>
              <a:off x="-36512" y="-27384"/>
              <a:ext cx="4320480" cy="101566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sz="6000" b="1" i="1" dirty="0" smtClean="0">
                  <a:solidFill>
                    <a:schemeClr val="bg1"/>
                  </a:solidFill>
                  <a:latin typeface="Edwardian Script ITC" pitchFamily="66" charset="0"/>
                </a:rPr>
                <a:t>15</a:t>
              </a:r>
              <a:r>
                <a:rPr lang="ru-RU" sz="6000" i="1" dirty="0" smtClean="0">
                  <a:solidFill>
                    <a:schemeClr val="bg1"/>
                  </a:solidFill>
                  <a:latin typeface="Monotype Corsiva" pitchFamily="66" charset="0"/>
                </a:rPr>
                <a:t>  лет!</a:t>
              </a:r>
              <a:endParaRPr lang="ru-RU" sz="6000" i="1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889017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8334"/>
            <a:ext cx="9144000" cy="6850608"/>
          </a:xfrm>
          <a:prstGeom prst="rect">
            <a:avLst/>
          </a:prstGeom>
          <a:blipFill dpi="0" rotWithShape="1">
            <a:blip r:embed="rId2" cstate="print">
              <a:alphaModFix amt="78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87824" y="1652901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Горбунов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Олег Юрьевич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87824" y="3155484"/>
            <a:ext cx="63367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главный врач </a:t>
            </a:r>
          </a:p>
          <a:p>
            <a:r>
              <a:rPr lang="ru-RU" sz="3200" b="1" dirty="0" smtClean="0"/>
              <a:t>БУЗОО «Областная детская клиническая больница»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5517232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smtClean="0">
                <a:solidFill>
                  <a:srgbClr val="C00000"/>
                </a:solidFill>
                <a:latin typeface="Monotype Corsiva" panose="03010101010201010101" pitchFamily="66" charset="0"/>
              </a:rPr>
              <a:t>Благодарим!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130954"/>
            <a:ext cx="8208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i="1" dirty="0" smtClean="0">
                <a:latin typeface="+mj-lt"/>
              </a:rPr>
              <a:t>Благодарственное письмо </a:t>
            </a:r>
          </a:p>
          <a:p>
            <a:pPr algn="ctr"/>
            <a:r>
              <a:rPr lang="ru-RU" sz="2700" b="1" i="1" dirty="0" smtClean="0">
                <a:latin typeface="+mj-lt"/>
              </a:rPr>
              <a:t>Омской профессиональной сестринской ассоциации</a:t>
            </a:r>
            <a:endParaRPr lang="ru-RU" sz="2700" b="1" i="1" dirty="0">
              <a:latin typeface="+mj-lt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C:\Users\Sveta\Desktop\222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82724"/>
            <a:ext cx="796491" cy="112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Sveta\Desktop\Glavnyy-vrach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574" t="3758" r="38999" b="42775"/>
          <a:stretch/>
        </p:blipFill>
        <p:spPr bwMode="auto">
          <a:xfrm>
            <a:off x="179512" y="1779238"/>
            <a:ext cx="2567084" cy="3275463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Sveta\Desktop\cvetok37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860299"/>
            <a:ext cx="2630622" cy="198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74126524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8334"/>
            <a:ext cx="9144000" cy="6850608"/>
          </a:xfrm>
          <a:prstGeom prst="rect">
            <a:avLst/>
          </a:prstGeom>
          <a:blipFill dpi="0" rotWithShape="1">
            <a:blip r:embed="rId2" cstate="print">
              <a:alphaModFix amt="78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1556792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Мехова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Татьяна Александровна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43808" y="3059375"/>
            <a:ext cx="633670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b="1" dirty="0" smtClean="0"/>
              <a:t>старшая медицинская сестра отделения новорождённых БУЗОО «ОКБ»,</a:t>
            </a:r>
          </a:p>
          <a:p>
            <a:r>
              <a:rPr lang="ru-RU" sz="2700" b="1" dirty="0" smtClean="0"/>
              <a:t>председатель специализированной секции «Сестринское дело в педиатрии и неонатологии»</a:t>
            </a:r>
            <a:endParaRPr lang="ru-RU" sz="27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5517232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Благодарим!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130954"/>
            <a:ext cx="8208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i="1" dirty="0" smtClean="0">
                <a:latin typeface="+mj-lt"/>
              </a:rPr>
              <a:t>Благодарственное письмо </a:t>
            </a:r>
          </a:p>
          <a:p>
            <a:pPr algn="ctr"/>
            <a:r>
              <a:rPr lang="ru-RU" sz="2700" b="1" i="1" dirty="0" smtClean="0">
                <a:latin typeface="+mj-lt"/>
              </a:rPr>
              <a:t>Омской профессиональной сестринской ассоциации</a:t>
            </a:r>
            <a:endParaRPr lang="ru-RU" sz="2700" b="1" i="1" dirty="0">
              <a:latin typeface="+mj-lt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C:\Users\Sveta\Desktop\222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82724"/>
            <a:ext cx="796491" cy="112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C:\Users\User\Desktop\60338098_33987572_15433715_1200910765_r1.jpg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98581" y="4725144"/>
            <a:ext cx="2445420" cy="2016224"/>
          </a:xfrm>
          <a:prstGeom prst="rect">
            <a:avLst/>
          </a:prstGeom>
          <a:noFill/>
        </p:spPr>
      </p:pic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Sveta\Desktop\predsedatel-specializirovannoy-sekcii-opsa-sd-v-neonatologii-mehova-t-a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927" t="11031" r="6473" b="13269"/>
          <a:stretch/>
        </p:blipFill>
        <p:spPr bwMode="auto">
          <a:xfrm>
            <a:off x="136497" y="1725057"/>
            <a:ext cx="2491287" cy="3597253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862041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6512" y="3103683"/>
            <a:ext cx="9108504" cy="2197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5700" b="1" i="1" dirty="0" smtClean="0">
                <a:solidFill>
                  <a:srgbClr val="B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Почетная грамота </a:t>
            </a:r>
          </a:p>
          <a:p>
            <a:pPr algn="ctr">
              <a:lnSpc>
                <a:spcPct val="80000"/>
              </a:lnSpc>
            </a:pPr>
            <a:r>
              <a:rPr lang="ru-RU" sz="5700" b="1" i="1" dirty="0" smtClean="0">
                <a:solidFill>
                  <a:srgbClr val="B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Министерства здравоохранения Омской области</a:t>
            </a:r>
            <a:endParaRPr lang="ru-RU" sz="5700" b="1" i="1" dirty="0">
              <a:solidFill>
                <a:srgbClr val="B800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7" name="Picture 3" descr="C:\Users\Sveta\Desktop\600px-Coat_of_arms_of_Omsk_Oblast.svg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847130" y="1438066"/>
            <a:ext cx="1449740" cy="1377254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Sveta\Desktop\0_76668_4259918f_XL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44055" y="5805264"/>
            <a:ext cx="5455890" cy="8000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-36512" y="-27384"/>
            <a:ext cx="9180512" cy="1412864"/>
            <a:chOff x="-36512" y="-27384"/>
            <a:chExt cx="9180512" cy="1412864"/>
          </a:xfrm>
        </p:grpSpPr>
        <p:grpSp>
          <p:nvGrpSpPr>
            <p:cNvPr id="17" name="Группа 29"/>
            <p:cNvGrpSpPr/>
            <p:nvPr/>
          </p:nvGrpSpPr>
          <p:grpSpPr>
            <a:xfrm>
              <a:off x="-3245" y="0"/>
              <a:ext cx="9147245" cy="1385480"/>
              <a:chOff x="-3245" y="0"/>
              <a:chExt cx="9147245" cy="1385480"/>
            </a:xfrm>
          </p:grpSpPr>
          <p:pic>
            <p:nvPicPr>
              <p:cNvPr id="19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144000" cy="1268760"/>
              </a:xfrm>
              <a:prstGeom prst="rect">
                <a:avLst/>
              </a:prstGeom>
              <a:noFill/>
            </p:spPr>
          </p:pic>
          <p:sp>
            <p:nvSpPr>
              <p:cNvPr id="20" name="Прямоугольник 19"/>
              <p:cNvSpPr/>
              <p:nvPr/>
            </p:nvSpPr>
            <p:spPr>
              <a:xfrm>
                <a:off x="4067944" y="0"/>
                <a:ext cx="1008112" cy="11967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2" descr="D:\Документы\Эмблемы\ОПСА\Эмблема ОРОО ОПСА.png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89382" y="45156"/>
                <a:ext cx="792088" cy="1115228"/>
              </a:xfrm>
              <a:prstGeom prst="rect">
                <a:avLst/>
              </a:prstGeom>
              <a:noFill/>
            </p:spPr>
          </p:pic>
          <p:pic>
            <p:nvPicPr>
              <p:cNvPr id="22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 bwMode="auto">
              <a:xfrm>
                <a:off x="-3245" y="956116"/>
                <a:ext cx="3220520" cy="312643"/>
              </a:xfrm>
              <a:prstGeom prst="rect">
                <a:avLst/>
              </a:prstGeom>
              <a:noFill/>
            </p:spPr>
          </p:pic>
          <p:pic>
            <p:nvPicPr>
              <p:cNvPr id="23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 bwMode="auto">
              <a:xfrm>
                <a:off x="5868144" y="956116"/>
                <a:ext cx="3253785" cy="312644"/>
              </a:xfrm>
              <a:prstGeom prst="rect">
                <a:avLst/>
              </a:prstGeom>
              <a:noFill/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2195736" y="828001"/>
                <a:ext cx="1308801" cy="55399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ru-RU" sz="3000" b="1" dirty="0" smtClean="0">
                    <a:solidFill>
                      <a:schemeClr val="bg1"/>
                    </a:solidFill>
                  </a:rPr>
                  <a:t>20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00</a:t>
                </a:r>
                <a:endParaRPr lang="ru-RU" sz="3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5827200" y="831482"/>
                <a:ext cx="1308801" cy="55399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ru-RU" sz="3000" b="1" dirty="0" smtClean="0">
                    <a:solidFill>
                      <a:schemeClr val="bg1"/>
                    </a:solidFill>
                  </a:rPr>
                  <a:t>20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15</a:t>
                </a:r>
                <a:endParaRPr lang="ru-RU" sz="30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6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8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 bwMode="auto">
              <a:xfrm>
                <a:off x="37364" y="0"/>
                <a:ext cx="1870340" cy="924937"/>
              </a:xfrm>
              <a:prstGeom prst="rect">
                <a:avLst/>
              </a:prstGeom>
              <a:noFill/>
            </p:spPr>
          </p:pic>
          <p:pic>
            <p:nvPicPr>
              <p:cNvPr id="27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36296" y="0"/>
                <a:ext cx="1907704" cy="936104"/>
              </a:xfrm>
              <a:prstGeom prst="rect">
                <a:avLst/>
              </a:prstGeom>
              <a:noFill/>
            </p:spPr>
          </p:pic>
          <p:pic>
            <p:nvPicPr>
              <p:cNvPr id="28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16216" y="404664"/>
                <a:ext cx="2051720" cy="504056"/>
              </a:xfrm>
              <a:prstGeom prst="rect">
                <a:avLst/>
              </a:prstGeom>
              <a:noFill/>
            </p:spPr>
          </p:pic>
          <p:pic>
            <p:nvPicPr>
              <p:cNvPr id="29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64696" y="612869"/>
                <a:ext cx="1115616" cy="295851"/>
              </a:xfrm>
              <a:prstGeom prst="rect">
                <a:avLst/>
              </a:prstGeom>
              <a:noFill/>
            </p:spPr>
          </p:pic>
          <p:pic>
            <p:nvPicPr>
              <p:cNvPr id="30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95526" y="666730"/>
                <a:ext cx="1115616" cy="169982"/>
              </a:xfrm>
              <a:prstGeom prst="rect">
                <a:avLst/>
              </a:prstGeom>
              <a:noFill/>
            </p:spPr>
          </p:pic>
          <p:sp>
            <p:nvSpPr>
              <p:cNvPr id="31" name="TextBox 30"/>
              <p:cNvSpPr txBox="1"/>
              <p:nvPr/>
            </p:nvSpPr>
            <p:spPr>
              <a:xfrm>
                <a:off x="6156176" y="44624"/>
                <a:ext cx="2987824" cy="1169551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Омской</a:t>
                </a:r>
              </a:p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профессиональной</a:t>
                </a:r>
              </a:p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сестринской ассоциации</a:t>
                </a:r>
              </a:p>
              <a:p>
                <a:pPr algn="r"/>
                <a:endParaRPr lang="ru-RU" sz="1900" b="1" i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32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12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 bwMode="auto">
              <a:xfrm>
                <a:off x="757444" y="265750"/>
                <a:ext cx="1798332" cy="520273"/>
              </a:xfrm>
              <a:prstGeom prst="rect">
                <a:avLst/>
              </a:prstGeom>
              <a:noFill/>
            </p:spPr>
          </p:pic>
        </p:grpSp>
        <p:sp>
          <p:nvSpPr>
            <p:cNvPr id="18" name="TextBox 17"/>
            <p:cNvSpPr txBox="1"/>
            <p:nvPr/>
          </p:nvSpPr>
          <p:spPr>
            <a:xfrm>
              <a:off x="-36512" y="-27384"/>
              <a:ext cx="4320480" cy="101566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sz="6000" b="1" i="1" dirty="0" smtClean="0">
                  <a:solidFill>
                    <a:schemeClr val="bg1"/>
                  </a:solidFill>
                  <a:latin typeface="Edwardian Script ITC" pitchFamily="66" charset="0"/>
                </a:rPr>
                <a:t>15</a:t>
              </a:r>
              <a:r>
                <a:rPr lang="ru-RU" sz="6000" i="1" dirty="0" smtClean="0">
                  <a:solidFill>
                    <a:schemeClr val="bg1"/>
                  </a:solidFill>
                  <a:latin typeface="Monotype Corsiva" pitchFamily="66" charset="0"/>
                </a:rPr>
                <a:t>  лет!</a:t>
              </a:r>
              <a:endParaRPr lang="ru-RU" sz="6000" i="1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3143951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17462" y="25574"/>
            <a:ext cx="9144000" cy="6850608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1700808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Коваленко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Оксана Николаевна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3212976"/>
            <a:ext cx="63367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старшая медицинская сестра приёмного отделения </a:t>
            </a:r>
          </a:p>
          <a:p>
            <a:r>
              <a:rPr lang="ru-RU" sz="3200" b="1" dirty="0" smtClean="0"/>
              <a:t>БУЗОО «ОДКБ»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661248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Министерства здравоохранения Омской области</a:t>
            </a:r>
            <a:endParaRPr lang="ru-RU" sz="3000" b="1" i="1" dirty="0">
              <a:latin typeface="+mj-lt"/>
            </a:endParaRPr>
          </a:p>
        </p:txBody>
      </p:sp>
      <p:pic>
        <p:nvPicPr>
          <p:cNvPr id="6" name="Picture 3" descr="C:\Users\Sveta\Desktop\600px-Coat_of_arms_of_Omsk_Oblast.svg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92988" y="188640"/>
            <a:ext cx="968333" cy="919917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C:\Users\Sveta\Desktop\265b1eb591f016082e5f285a6172bcdb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0430922">
            <a:off x="7086343" y="4671540"/>
            <a:ext cx="1584176" cy="219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:\Документы\ОПСА\Конференция по педиатрии\Презентации\Фото награжденных\Коваленко О.Н.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2502005" cy="3538747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3479887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17462" y="-13096"/>
            <a:ext cx="9144000" cy="6850608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1700808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Котова 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Марина Валерьевна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3212976"/>
            <a:ext cx="63367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медицинская сестра участковая педиатрического отделения № 1 поликлиники № 1 </a:t>
            </a:r>
          </a:p>
          <a:p>
            <a:r>
              <a:rPr lang="ru-RU" sz="3200" b="1" dirty="0" smtClean="0"/>
              <a:t>БУЗОО «ДГБ № 4»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661248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Министерства здравоохранения Омской области</a:t>
            </a:r>
            <a:endParaRPr lang="ru-RU" sz="3000" b="1" i="1" dirty="0">
              <a:latin typeface="+mj-lt"/>
            </a:endParaRPr>
          </a:p>
        </p:txBody>
      </p:sp>
      <p:pic>
        <p:nvPicPr>
          <p:cNvPr id="6" name="Picture 3" descr="C:\Users\Sveta\Desktop\600px-Coat_of_arms_of_Omsk_Oblast.svg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92988" y="188640"/>
            <a:ext cx="968333" cy="919917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C:\Users\Sveta\Desktop\mhkmkxzfnbl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0546364">
            <a:off x="6984039" y="4266401"/>
            <a:ext cx="1908441" cy="2462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Документы\ОПСА\Конференция по педиатрии\Презентации\Фото награжденных\Котова М.В.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31172" t="8829" r="20697"/>
          <a:stretch/>
        </p:blipFill>
        <p:spPr bwMode="auto">
          <a:xfrm>
            <a:off x="155451" y="1882850"/>
            <a:ext cx="2544341" cy="3614630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9154423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7392"/>
            <a:ext cx="9144000" cy="6850608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87824" y="1700808"/>
            <a:ext cx="53285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Лунина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Людмила Семёновна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59832" y="3116575"/>
            <a:ext cx="597666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/>
              <a:t>старшая медицинская сестра отделения для новорождённых акушерского физиологического отделения </a:t>
            </a:r>
          </a:p>
          <a:p>
            <a:r>
              <a:rPr lang="ru-RU" sz="3000" b="1" dirty="0" smtClean="0"/>
              <a:t>БУЗОО «КРД № 6»</a:t>
            </a:r>
            <a:endParaRPr lang="ru-RU" sz="3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5589240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Министерства здравоохранения Омской области</a:t>
            </a:r>
            <a:endParaRPr lang="ru-RU" sz="3000" b="1" i="1" dirty="0">
              <a:latin typeface="+mj-lt"/>
            </a:endParaRPr>
          </a:p>
        </p:txBody>
      </p:sp>
      <p:pic>
        <p:nvPicPr>
          <p:cNvPr id="6" name="Picture 3" descr="C:\Users\Sveta\Desktop\600px-Coat_of_arms_of_Omsk_Oblast.svg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92988" y="188640"/>
            <a:ext cx="968333" cy="919917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C:\Users\Sveta\Desktop\72605090_0_a744_6dd6f3e6_M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0246300">
            <a:off x="7012716" y="4854188"/>
            <a:ext cx="1819275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Документы\ОПСА\Конференция по педиатрии\Презентации\Фото награжденных\Лунина Л.С.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838" y="1859380"/>
            <a:ext cx="2433946" cy="3398462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2278669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7392"/>
            <a:ext cx="9144000" cy="6850608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1639248"/>
            <a:ext cx="53285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Проскурякова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Ирина Сергеевна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71800" y="3068960"/>
            <a:ext cx="6372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старшая медицинская сестра отделения патологии новорождённых и недоношенных (2 этап выхаживания) перинатального центра </a:t>
            </a:r>
          </a:p>
          <a:p>
            <a:r>
              <a:rPr lang="ru-RU" sz="2800" b="1" dirty="0" smtClean="0"/>
              <a:t>БУЗОО «ОКБ»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5589240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Министерства здравоохранения Омской области</a:t>
            </a:r>
            <a:endParaRPr lang="ru-RU" sz="3000" b="1" i="1" dirty="0">
              <a:latin typeface="+mj-lt"/>
            </a:endParaRPr>
          </a:p>
        </p:txBody>
      </p:sp>
      <p:pic>
        <p:nvPicPr>
          <p:cNvPr id="6" name="Picture 3" descr="C:\Users\Sveta\Desktop\600px-Coat_of_arms_of_Omsk_Oblast.svg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92988" y="188640"/>
            <a:ext cx="968333" cy="919917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1328474013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9626646">
            <a:off x="6800413" y="4377622"/>
            <a:ext cx="2160288" cy="2480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Документы\ОПСА\Конференция по педиатрии\Презентации\Фото награжденных\Проскурякова И.С 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8989" r="10772"/>
          <a:stretch/>
        </p:blipFill>
        <p:spPr bwMode="auto">
          <a:xfrm>
            <a:off x="208525" y="1864137"/>
            <a:ext cx="2275243" cy="3564244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48589038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7392"/>
            <a:ext cx="9144000" cy="6850608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1639248"/>
            <a:ext cx="53285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 smtClean="0">
                <a:solidFill>
                  <a:srgbClr val="C00000"/>
                </a:solidFill>
              </a:rPr>
              <a:t>Хошенко</a:t>
            </a:r>
            <a:endParaRPr lang="ru-RU" sz="4000" b="1" dirty="0" smtClean="0">
              <a:solidFill>
                <a:srgbClr val="C00000"/>
              </a:solidFill>
            </a:endParaRPr>
          </a:p>
          <a:p>
            <a:r>
              <a:rPr lang="ru-RU" sz="4000" b="1" dirty="0" smtClean="0">
                <a:solidFill>
                  <a:srgbClr val="C00000"/>
                </a:solidFill>
              </a:rPr>
              <a:t>Татьяна Николаевна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71800" y="3233008"/>
            <a:ext cx="6372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медицинская сестра палатная педиатрического отделения </a:t>
            </a:r>
          </a:p>
          <a:p>
            <a:r>
              <a:rPr lang="ru-RU" sz="3200" b="1" dirty="0" smtClean="0"/>
              <a:t>БУЗОО «</a:t>
            </a:r>
            <a:r>
              <a:rPr lang="ru-RU" sz="3200" b="1" dirty="0" err="1" smtClean="0"/>
              <a:t>Исилькульская</a:t>
            </a:r>
            <a:r>
              <a:rPr lang="ru-RU" sz="3200" b="1" dirty="0" smtClean="0"/>
              <a:t> ЦРБ»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5589240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Министерства здравоохранения Омской области</a:t>
            </a:r>
            <a:endParaRPr lang="ru-RU" sz="3000" b="1" i="1" dirty="0">
              <a:latin typeface="+mj-lt"/>
            </a:endParaRPr>
          </a:p>
        </p:txBody>
      </p:sp>
      <p:pic>
        <p:nvPicPr>
          <p:cNvPr id="6" name="Picture 3" descr="C:\Users\Sveta\Desktop\600px-Coat_of_arms_of_Omsk_Oblast.svg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92988" y="188640"/>
            <a:ext cx="968333" cy="919917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Sveta\Desktop\1-5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669013">
            <a:off x="7052306" y="4603773"/>
            <a:ext cx="2096170" cy="2334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F:\Документы\ОПСА\Конференция по педиатрии\Презентации\Фото награжденных\Хошенко Т.Н.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l="9901" r="9417" b="16381"/>
          <a:stretch/>
        </p:blipFill>
        <p:spPr bwMode="auto">
          <a:xfrm>
            <a:off x="181606" y="1772817"/>
            <a:ext cx="2374170" cy="3456383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1895330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5"/>
          <p:cNvGrpSpPr/>
          <p:nvPr/>
        </p:nvGrpSpPr>
        <p:grpSpPr>
          <a:xfrm>
            <a:off x="-36512" y="0"/>
            <a:ext cx="9180512" cy="1385480"/>
            <a:chOff x="-36512" y="0"/>
            <a:chExt cx="9180512" cy="1385480"/>
          </a:xfrm>
        </p:grpSpPr>
        <p:pic>
          <p:nvPicPr>
            <p:cNvPr id="7" name="Picture 3" descr="C:\Users\User\Desktop\Рисунок1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1268760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4067944" y="0"/>
              <a:ext cx="1008112" cy="1196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2" descr="D:\Документы\Эмблемы\ОПСА\Эмблема ОРОО ОПСА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9382" y="45156"/>
              <a:ext cx="792088" cy="1115228"/>
            </a:xfrm>
            <a:prstGeom prst="rect">
              <a:avLst/>
            </a:prstGeom>
            <a:noFill/>
          </p:spPr>
        </p:pic>
        <p:pic>
          <p:nvPicPr>
            <p:cNvPr id="10" name="Picture 3" descr="C:\Users\User\Desktop\Рисунок1.jp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-3245" y="956116"/>
              <a:ext cx="3220520" cy="312643"/>
            </a:xfrm>
            <a:prstGeom prst="rect">
              <a:avLst/>
            </a:prstGeom>
            <a:noFill/>
          </p:spPr>
        </p:pic>
        <p:pic>
          <p:nvPicPr>
            <p:cNvPr id="11" name="Picture 3" descr="C:\Users\User\Desktop\Рисунок1.jpg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5868144" y="956116"/>
              <a:ext cx="3253785" cy="312644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2195736" y="828001"/>
              <a:ext cx="1308801" cy="55399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ru-RU" sz="3000" dirty="0" smtClean="0">
                  <a:solidFill>
                    <a:schemeClr val="bg1"/>
                  </a:solidFill>
                </a:rPr>
                <a:t>20</a:t>
              </a:r>
              <a:r>
                <a:rPr lang="en-US" sz="3000" dirty="0" smtClean="0">
                  <a:solidFill>
                    <a:schemeClr val="bg1"/>
                  </a:solidFill>
                </a:rPr>
                <a:t>00</a:t>
              </a:r>
              <a:endParaRPr lang="ru-RU" sz="30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27200" y="831482"/>
              <a:ext cx="1308801" cy="55399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ru-RU" sz="3000" dirty="0" smtClean="0">
                  <a:solidFill>
                    <a:schemeClr val="bg1"/>
                  </a:solidFill>
                </a:rPr>
                <a:t>20</a:t>
              </a:r>
              <a:r>
                <a:rPr lang="en-US" sz="3000" dirty="0" smtClean="0">
                  <a:solidFill>
                    <a:schemeClr val="bg1"/>
                  </a:solidFill>
                </a:rPr>
                <a:t>15</a:t>
              </a:r>
              <a:endParaRPr lang="ru-RU" sz="3000" dirty="0">
                <a:solidFill>
                  <a:schemeClr val="bg1"/>
                </a:solidFill>
              </a:endParaRPr>
            </a:p>
          </p:txBody>
        </p:sp>
        <p:pic>
          <p:nvPicPr>
            <p:cNvPr id="14" name="Picture 3" descr="C:\Users\User\Desktop\Рисунок1.jpg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37364" y="0"/>
              <a:ext cx="934235" cy="924937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-36512" y="0"/>
              <a:ext cx="1308801" cy="101566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sz="6000" i="1" dirty="0" smtClean="0">
                  <a:solidFill>
                    <a:schemeClr val="bg1"/>
                  </a:solidFill>
                  <a:latin typeface="Edwardian Script ITC" panose="030303020407070D0804" pitchFamily="66" charset="0"/>
                </a:rPr>
                <a:t>15</a:t>
              </a:r>
              <a:endParaRPr lang="ru-RU" sz="6000" i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2290" name="Picture 2" descr="C:\Users\Sveta\Desktop\583823739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06" y="1"/>
            <a:ext cx="9138793" cy="6865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20394" y="1196752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36296" y="2846906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56787" y="3140968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44793" y="1917524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141990" y="429875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91213" y="3089099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70254" y="1601450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74179" y="-21084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71161" y="1381999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6251" y="0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58625" y="3284984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7724" y="5697651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33720" y="4460760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Sveta\Desktop\696992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49423" y="4379571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36512" y="5168967"/>
            <a:ext cx="9158441" cy="1708160"/>
          </a:xfrm>
          <a:prstGeom prst="rect">
            <a:avLst/>
          </a:prstGeom>
          <a:solidFill>
            <a:schemeClr val="bg1">
              <a:lumMod val="65000"/>
              <a:alpha val="79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6333" y="5393248"/>
            <a:ext cx="89289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60000"/>
              </a:lnSpc>
            </a:pPr>
            <a:r>
              <a:rPr lang="ru-RU" sz="1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Поздравляем!</a:t>
            </a:r>
            <a:endParaRPr lang="ru-RU" sz="1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2293" name="Picture 5" descr="C:\Users\Sveta\Desktop\animacija-babochka_04.gif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27801" y="1385480"/>
            <a:ext cx="1838162" cy="191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Sveta\Desktop\427523_1371895936.gif"/>
          <p:cNvPicPr>
            <a:picLocks noChangeAspect="1" noChangeArrowheads="1" noCrop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5792688" y="1112438"/>
            <a:ext cx="2272420" cy="2217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Users\Sveta\Desktop\0_85bba_68895b80_S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0564751">
            <a:off x="4538825" y="2773025"/>
            <a:ext cx="1152525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4011693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96" y="2143160"/>
            <a:ext cx="8928992" cy="2618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5700" b="1" i="1">
                <a:solidFill>
                  <a:srgbClr val="B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defRPr>
            </a:lvl1pPr>
          </a:lstStyle>
          <a:p>
            <a:r>
              <a:rPr lang="ru-RU" sz="6700" dirty="0"/>
              <a:t>Почетная грамота </a:t>
            </a:r>
          </a:p>
          <a:p>
            <a:r>
              <a:rPr lang="ru-RU" sz="6700" dirty="0"/>
              <a:t>Омской профессиональной сестринской ассоциации</a:t>
            </a:r>
          </a:p>
        </p:txBody>
      </p:sp>
      <p:pic>
        <p:nvPicPr>
          <p:cNvPr id="1029" name="Picture 5" descr="C:\Users\Sveta\Desktop\0_76668_4259918f_XL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44055" y="5437213"/>
            <a:ext cx="5455890" cy="8000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-36512" y="-27384"/>
            <a:ext cx="9180512" cy="1412864"/>
            <a:chOff x="-36512" y="-27384"/>
            <a:chExt cx="9180512" cy="1412864"/>
          </a:xfrm>
        </p:grpSpPr>
        <p:grpSp>
          <p:nvGrpSpPr>
            <p:cNvPr id="17" name="Группа 29"/>
            <p:cNvGrpSpPr/>
            <p:nvPr/>
          </p:nvGrpSpPr>
          <p:grpSpPr>
            <a:xfrm>
              <a:off x="-3245" y="0"/>
              <a:ext cx="9147245" cy="1385480"/>
              <a:chOff x="-3245" y="0"/>
              <a:chExt cx="9147245" cy="1385480"/>
            </a:xfrm>
          </p:grpSpPr>
          <p:pic>
            <p:nvPicPr>
              <p:cNvPr id="19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144000" cy="1268760"/>
              </a:xfrm>
              <a:prstGeom prst="rect">
                <a:avLst/>
              </a:prstGeom>
              <a:noFill/>
            </p:spPr>
          </p:pic>
          <p:sp>
            <p:nvSpPr>
              <p:cNvPr id="20" name="Прямоугольник 19"/>
              <p:cNvSpPr/>
              <p:nvPr/>
            </p:nvSpPr>
            <p:spPr>
              <a:xfrm>
                <a:off x="4067944" y="0"/>
                <a:ext cx="1008112" cy="11967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2" descr="D:\Документы\Эмблемы\ОПСА\Эмблема ОРОО ОПСА.pn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89382" y="45156"/>
                <a:ext cx="792088" cy="1115228"/>
              </a:xfrm>
              <a:prstGeom prst="rect">
                <a:avLst/>
              </a:prstGeom>
              <a:noFill/>
            </p:spPr>
          </p:pic>
          <p:pic>
            <p:nvPicPr>
              <p:cNvPr id="22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 bwMode="auto">
              <a:xfrm>
                <a:off x="-3245" y="956116"/>
                <a:ext cx="3220520" cy="312643"/>
              </a:xfrm>
              <a:prstGeom prst="rect">
                <a:avLst/>
              </a:prstGeom>
              <a:noFill/>
            </p:spPr>
          </p:pic>
          <p:pic>
            <p:nvPicPr>
              <p:cNvPr id="23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 bwMode="auto">
              <a:xfrm>
                <a:off x="5868144" y="956116"/>
                <a:ext cx="3253785" cy="312644"/>
              </a:xfrm>
              <a:prstGeom prst="rect">
                <a:avLst/>
              </a:prstGeom>
              <a:noFill/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2195736" y="828001"/>
                <a:ext cx="1308801" cy="55399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ru-RU" sz="3000" b="1" dirty="0" smtClean="0">
                    <a:solidFill>
                      <a:schemeClr val="bg1"/>
                    </a:solidFill>
                  </a:rPr>
                  <a:t>20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00</a:t>
                </a:r>
                <a:endParaRPr lang="ru-RU" sz="3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5827200" y="831482"/>
                <a:ext cx="1308801" cy="55399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ru-RU" sz="3000" b="1" dirty="0" smtClean="0">
                    <a:solidFill>
                      <a:schemeClr val="bg1"/>
                    </a:solidFill>
                  </a:rPr>
                  <a:t>20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15</a:t>
                </a:r>
                <a:endParaRPr lang="ru-RU" sz="30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6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 bwMode="auto">
              <a:xfrm>
                <a:off x="37364" y="0"/>
                <a:ext cx="1870340" cy="924937"/>
              </a:xfrm>
              <a:prstGeom prst="rect">
                <a:avLst/>
              </a:prstGeom>
              <a:noFill/>
            </p:spPr>
          </p:pic>
          <p:pic>
            <p:nvPicPr>
              <p:cNvPr id="27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36296" y="0"/>
                <a:ext cx="1907704" cy="936104"/>
              </a:xfrm>
              <a:prstGeom prst="rect">
                <a:avLst/>
              </a:prstGeom>
              <a:noFill/>
            </p:spPr>
          </p:pic>
          <p:pic>
            <p:nvPicPr>
              <p:cNvPr id="28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16216" y="404664"/>
                <a:ext cx="2051720" cy="504056"/>
              </a:xfrm>
              <a:prstGeom prst="rect">
                <a:avLst/>
              </a:prstGeom>
              <a:noFill/>
            </p:spPr>
          </p:pic>
          <p:pic>
            <p:nvPicPr>
              <p:cNvPr id="29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64696" y="612869"/>
                <a:ext cx="1115616" cy="295851"/>
              </a:xfrm>
              <a:prstGeom prst="rect">
                <a:avLst/>
              </a:prstGeom>
              <a:noFill/>
            </p:spPr>
          </p:pic>
          <p:pic>
            <p:nvPicPr>
              <p:cNvPr id="30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95526" y="666730"/>
                <a:ext cx="1115616" cy="169982"/>
              </a:xfrm>
              <a:prstGeom prst="rect">
                <a:avLst/>
              </a:prstGeom>
              <a:noFill/>
            </p:spPr>
          </p:pic>
          <p:sp>
            <p:nvSpPr>
              <p:cNvPr id="31" name="TextBox 30"/>
              <p:cNvSpPr txBox="1"/>
              <p:nvPr/>
            </p:nvSpPr>
            <p:spPr>
              <a:xfrm>
                <a:off x="6156176" y="44624"/>
                <a:ext cx="2987824" cy="1169551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Омской</a:t>
                </a:r>
              </a:p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профессиональной</a:t>
                </a:r>
              </a:p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сестринской ассоциации</a:t>
                </a:r>
              </a:p>
              <a:p>
                <a:pPr algn="r"/>
                <a:endParaRPr lang="ru-RU" sz="1900" b="1" i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32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11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 bwMode="auto">
              <a:xfrm>
                <a:off x="757444" y="265750"/>
                <a:ext cx="1798332" cy="520273"/>
              </a:xfrm>
              <a:prstGeom prst="rect">
                <a:avLst/>
              </a:prstGeom>
              <a:noFill/>
            </p:spPr>
          </p:pic>
        </p:grpSp>
        <p:sp>
          <p:nvSpPr>
            <p:cNvPr id="18" name="TextBox 17"/>
            <p:cNvSpPr txBox="1"/>
            <p:nvPr/>
          </p:nvSpPr>
          <p:spPr>
            <a:xfrm>
              <a:off x="-36512" y="-27384"/>
              <a:ext cx="4320480" cy="101566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sz="6000" b="1" i="1" dirty="0" smtClean="0">
                  <a:solidFill>
                    <a:schemeClr val="bg1"/>
                  </a:solidFill>
                  <a:latin typeface="Edwardian Script ITC" pitchFamily="66" charset="0"/>
                </a:rPr>
                <a:t>15</a:t>
              </a:r>
              <a:r>
                <a:rPr lang="ru-RU" sz="6000" i="1" dirty="0" smtClean="0">
                  <a:solidFill>
                    <a:schemeClr val="bg1"/>
                  </a:solidFill>
                  <a:latin typeface="Monotype Corsiva" pitchFamily="66" charset="0"/>
                </a:rPr>
                <a:t>  лет!</a:t>
              </a:r>
              <a:endParaRPr lang="ru-RU" sz="6000" i="1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889017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419</Words>
  <Application>Microsoft Office PowerPoint</Application>
  <PresentationFormat>Экран (4:3)</PresentationFormat>
  <Paragraphs>123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  <vt:variant>
        <vt:lpstr>Произвольные показы</vt:lpstr>
      </vt:variant>
      <vt:variant>
        <vt:i4>2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Произвольный показ 1</vt:lpstr>
      <vt:lpstr>Произвольный показ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ОПСА</cp:lastModifiedBy>
  <cp:revision>127</cp:revision>
  <dcterms:created xsi:type="dcterms:W3CDTF">2010-11-25T12:03:27Z</dcterms:created>
  <dcterms:modified xsi:type="dcterms:W3CDTF">2015-08-24T12:34:17Z</dcterms:modified>
</cp:coreProperties>
</file>