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64" r:id="rId4"/>
    <p:sldId id="265" r:id="rId5"/>
    <p:sldId id="258" r:id="rId6"/>
    <p:sldId id="262" r:id="rId7"/>
    <p:sldId id="277" r:id="rId8"/>
    <p:sldId id="274" r:id="rId9"/>
    <p:sldId id="266" r:id="rId10"/>
    <p:sldId id="269" r:id="rId11"/>
    <p:sldId id="270" r:id="rId12"/>
    <p:sldId id="267" r:id="rId13"/>
    <p:sldId id="268" r:id="rId14"/>
    <p:sldId id="271" r:id="rId15"/>
    <p:sldId id="272" r:id="rId16"/>
    <p:sldId id="275" r:id="rId17"/>
    <p:sldId id="279" r:id="rId18"/>
    <p:sldId id="276" r:id="rId19"/>
  </p:sldIdLst>
  <p:sldSz cx="9144000" cy="6858000" type="screen4x3"/>
  <p:notesSz cx="6858000" cy="9144000"/>
  <p:custShowLst>
    <p:custShow name="Произвольный показ 1" id="0">
      <p:sldLst/>
    </p:custShow>
    <p:custShow name="Произвольный показ 2" id="1">
      <p:sldLst/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00"/>
    <a:srgbClr val="B3FFB3"/>
    <a:srgbClr val="E1FFEF"/>
    <a:srgbClr val="FFECD9"/>
    <a:srgbClr val="FFE4C9"/>
    <a:srgbClr val="FFD7AF"/>
    <a:srgbClr val="B80023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2" autoAdjust="0"/>
  </p:normalViewPr>
  <p:slideViewPr>
    <p:cSldViewPr>
      <p:cViewPr>
        <p:scale>
          <a:sx n="75" d="100"/>
          <a:sy n="75" d="100"/>
        </p:scale>
        <p:origin x="-3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7.gif"/><Relationship Id="rId4" Type="http://schemas.openxmlformats.org/officeDocument/2006/relationships/image" Target="../media/image3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17.gif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17.gif"/><Relationship Id="rId4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17.gif"/><Relationship Id="rId4" Type="http://schemas.openxmlformats.org/officeDocument/2006/relationships/image" Target="../media/image4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17.gif"/><Relationship Id="rId4" Type="http://schemas.openxmlformats.org/officeDocument/2006/relationships/image" Target="../media/image4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5.pn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1.gif"/><Relationship Id="rId5" Type="http://schemas.openxmlformats.org/officeDocument/2006/relationships/image" Target="../media/image7.jpeg"/><Relationship Id="rId10" Type="http://schemas.openxmlformats.org/officeDocument/2006/relationships/image" Target="../media/image30.gif"/><Relationship Id="rId4" Type="http://schemas.openxmlformats.org/officeDocument/2006/relationships/image" Target="../media/image6.jpeg"/><Relationship Id="rId9" Type="http://schemas.openxmlformats.org/officeDocument/2006/relationships/image" Target="../media/image29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gif"/><Relationship Id="rId5" Type="http://schemas.openxmlformats.org/officeDocument/2006/relationships/image" Target="../media/image44.gif"/><Relationship Id="rId4" Type="http://schemas.openxmlformats.org/officeDocument/2006/relationships/image" Target="../media/image1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17.gif"/><Relationship Id="rId4" Type="http://schemas.openxmlformats.org/officeDocument/2006/relationships/image" Target="../media/image46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5.pn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1.gif"/><Relationship Id="rId5" Type="http://schemas.openxmlformats.org/officeDocument/2006/relationships/image" Target="../media/image7.jpeg"/><Relationship Id="rId10" Type="http://schemas.openxmlformats.org/officeDocument/2006/relationships/image" Target="../media/image30.gif"/><Relationship Id="rId4" Type="http://schemas.openxmlformats.org/officeDocument/2006/relationships/image" Target="../media/image6.jpeg"/><Relationship Id="rId9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2400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«Сестринское дело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в онкологии: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0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4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15 сентября 2015 г.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628800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Игнатьева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Ольга Владимировна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23081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эндоскопического отделения БУЗОО «КОД»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Sveta\Desktop\3594cf8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8351" y="4551577"/>
            <a:ext cx="2302566" cy="22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Игнатьева Ольга Владимировн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1844825"/>
            <a:ext cx="2448272" cy="346264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64748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Ильиных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Елена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гематологического отделения </a:t>
            </a:r>
          </a:p>
          <a:p>
            <a:r>
              <a:rPr lang="ru-RU" sz="3200" b="1" dirty="0" smtClean="0"/>
              <a:t>БУЗОО «ГКБ № 1 </a:t>
            </a:r>
          </a:p>
          <a:p>
            <a:r>
              <a:rPr lang="ru-RU" sz="3200" b="1" dirty="0" smtClean="0"/>
              <a:t>им. Кабанова А.Н.»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Sveta\Desktop\0_89acd_185c1c4f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69380">
            <a:off x="7180401" y="5127869"/>
            <a:ext cx="1704890" cy="170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Ильиных Елена Викторовн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520280" cy="370743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92256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Ларионова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Елена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учебно-методического кабинета БУЗОО «КОД»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veta\Desktop\l0OjoKRc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2805">
            <a:off x="7025787" y="4832471"/>
            <a:ext cx="2149209" cy="187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Ларионова Елена Викторовн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592288" cy="350780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066006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Пирогова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Оксана Викторовна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212976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медицинская сестра онкологического кабинета поликлиники </a:t>
            </a:r>
          </a:p>
          <a:p>
            <a:r>
              <a:rPr lang="ru-RU" sz="3000" b="1" dirty="0" smtClean="0"/>
              <a:t>БУЗОО «Саргатская ЦРБ»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Sveta\Desktop\cvety3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2467">
            <a:off x="6626295" y="4172019"/>
            <a:ext cx="2494295" cy="261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Пирогова Оксана Викторовн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2520280" cy="3600400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395017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Симонова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Наталья Павловна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140968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медицинская сестра палатная гематологического отделения </a:t>
            </a:r>
          </a:p>
          <a:p>
            <a:r>
              <a:rPr lang="ru-RU" sz="3000" b="1" dirty="0" smtClean="0"/>
              <a:t>БУЗОО «ОКБ»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Sveta\Desktop\cvety-jarkie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02793">
            <a:off x="7124959" y="4694733"/>
            <a:ext cx="1950862" cy="21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Симонова Наталья Павловна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2664296" cy="367273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60000"/>
              </a:lnSpc>
              <a:defRPr sz="1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Поздравляем!</a:t>
            </a: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6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Благодарственное письмо </a:t>
            </a:r>
          </a:p>
          <a:p>
            <a:r>
              <a:rPr lang="ru-RU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1652901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Вьюшков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Дмитрий Михайлович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3155484"/>
            <a:ext cx="63367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главный врач </a:t>
            </a:r>
          </a:p>
          <a:p>
            <a:r>
              <a:rPr lang="ru-RU" sz="3200" b="1" dirty="0" smtClean="0"/>
              <a:t>БУЗОО «КОД», к.м.н.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Sveta\Desktop\cvetok3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860299"/>
            <a:ext cx="2630622" cy="198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User\Desktop\Viyshkov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120" y="1833746"/>
            <a:ext cx="2592288" cy="332344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126524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55679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Иващенко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Владимировна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59375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/>
              <a:t>главная медицинская сестра </a:t>
            </a:r>
          </a:p>
          <a:p>
            <a:r>
              <a:rPr lang="ru-RU" sz="2700" b="1" dirty="0" smtClean="0"/>
              <a:t>БУЗОО «КОД»,</a:t>
            </a:r>
          </a:p>
          <a:p>
            <a:r>
              <a:rPr lang="ru-RU" sz="2700" b="1" dirty="0" smtClean="0"/>
              <a:t>председатель специализированной секции «Сестринское дело в онкологии»</a:t>
            </a:r>
            <a:endParaRPr lang="ru-RU" sz="2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C:\Users\User\Desktop\60338098_33987572_15433715_1200910765_r1.jp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8581" y="4725144"/>
            <a:ext cx="2445420" cy="2016224"/>
          </a:xfrm>
          <a:prstGeom prst="rect">
            <a:avLst/>
          </a:prstGeom>
          <a:noFill/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D:\Документы\ОПСА\Сайт\Странички  МО\01. Областные\08. КОД\Гл. медсестра Иващенко И.В.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08" y="1772816"/>
            <a:ext cx="2494684" cy="3528392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512" y="3103683"/>
            <a:ext cx="9108504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Почетная грамота </a:t>
            </a:r>
          </a:p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Министерства здравоохранения Омской области</a:t>
            </a:r>
            <a:endParaRPr lang="ru-RU" sz="5700" b="1" i="1" dirty="0">
              <a:solidFill>
                <a:srgbClr val="B800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130" y="1438066"/>
            <a:ext cx="1449740" cy="137725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805264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14395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25574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Бозина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Нина Николаевна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23081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фельдшер онкологического кабинета поликлиники</a:t>
            </a:r>
          </a:p>
          <a:p>
            <a:r>
              <a:rPr lang="ru-RU" sz="3200" b="1" dirty="0" smtClean="0"/>
              <a:t>БУЗОО «Крутинская ЦРБ </a:t>
            </a:r>
          </a:p>
          <a:p>
            <a:r>
              <a:rPr lang="ru-RU" sz="3200" b="1" dirty="0" smtClean="0"/>
              <a:t>им. проф. А. В. Вишневского»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Sveta\Desktop\265b1eb591f016082e5f285a6172bcdb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0922">
            <a:off x="7255214" y="4837412"/>
            <a:ext cx="1443783" cy="200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Бозина Нина Николаевн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2520280" cy="3542992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347988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-13096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Номинас 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Валентина Ивановна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212976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корпуса № 2 </a:t>
            </a:r>
          </a:p>
          <a:p>
            <a:r>
              <a:rPr lang="ru-RU" sz="3200" b="1" dirty="0" smtClean="0"/>
              <a:t>БУЗОО «КОД»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Sveta\Desktop\mhkmkxzfnbl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6364">
            <a:off x="6984039" y="4266401"/>
            <a:ext cx="1908441" cy="246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Номинас Валентина Ивановн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54" y="1851645"/>
            <a:ext cx="2376264" cy="3352845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15442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170080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Макарова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Лидия Николаевна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116575"/>
            <a:ext cx="5976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медицинская сестра онкологического кабинета поликлинического отделения БУЗОО «Русско-Полянская ЦРБ»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veta\Desktop\72605090_0_a744_6dd6f3e6_M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6300">
            <a:off x="7262962" y="5043462"/>
            <a:ext cx="1606784" cy="1808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Макаров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8942"/>
            <a:ext cx="2448272" cy="338226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22786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6392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Шарыгина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Александровна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3068960"/>
            <a:ext cx="637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медицинская сестра палатная гематологического отделения </a:t>
            </a:r>
          </a:p>
          <a:p>
            <a:r>
              <a:rPr lang="ru-RU" sz="2800" b="1" dirty="0" smtClean="0"/>
              <a:t>БУЗОО «ОДКБ»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132847401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626646">
            <a:off x="6800413" y="4377622"/>
            <a:ext cx="2160288" cy="248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Фото Шарыгина Ирина Александровн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10" y="1844824"/>
            <a:ext cx="2376264" cy="351119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858903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6392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Якушева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Ольга Семёновна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3233008"/>
            <a:ext cx="6372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хирургического отделения № 3 БУЗОО «КОД»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veta\Desktop\1-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69013">
            <a:off x="7052306" y="4603773"/>
            <a:ext cx="2096170" cy="23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D:\Документы\ОПСА\12. Конференции\2015 г\13. Конференция, посв. 15-летнему юбилею ОПСА СД в онкологии  традиции и инновации 15.09.2015 г\Фотографии для награждения\Якушева Ольга Семеновн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12804"/>
            <a:ext cx="2376264" cy="341639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89533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Поздравляем!</a:t>
            </a:r>
            <a:endParaRPr lang="ru-RU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5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sz="6700" dirty="0"/>
              <a:t>Почетная грамота </a:t>
            </a:r>
          </a:p>
          <a:p>
            <a:r>
              <a:rPr lang="ru-RU" sz="6700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371</Words>
  <Application>Microsoft Office PowerPoint</Application>
  <PresentationFormat>Экран (4:3)</PresentationFormat>
  <Paragraphs>116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  <vt:variant>
        <vt:lpstr>Произвольные показы</vt:lpstr>
      </vt:variant>
      <vt:variant>
        <vt:i4>2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147</cp:revision>
  <dcterms:created xsi:type="dcterms:W3CDTF">2010-11-25T12:03:27Z</dcterms:created>
  <dcterms:modified xsi:type="dcterms:W3CDTF">2015-09-21T15:21:23Z</dcterms:modified>
</cp:coreProperties>
</file>