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82" r:id="rId1"/>
  </p:sldMasterIdLst>
  <p:sldIdLst>
    <p:sldId id="320" r:id="rId2"/>
    <p:sldId id="299" r:id="rId3"/>
    <p:sldId id="321" r:id="rId4"/>
    <p:sldId id="317" r:id="rId5"/>
    <p:sldId id="326" r:id="rId6"/>
    <p:sldId id="327" r:id="rId7"/>
    <p:sldId id="318" r:id="rId8"/>
    <p:sldId id="302" r:id="rId9"/>
    <p:sldId id="319" r:id="rId10"/>
    <p:sldId id="324" r:id="rId11"/>
    <p:sldId id="325" r:id="rId12"/>
    <p:sldId id="303" r:id="rId13"/>
    <p:sldId id="295" r:id="rId14"/>
    <p:sldId id="304" r:id="rId15"/>
    <p:sldId id="306" r:id="rId16"/>
    <p:sldId id="328" r:id="rId17"/>
    <p:sldId id="281" r:id="rId18"/>
    <p:sldId id="292" r:id="rId19"/>
    <p:sldId id="260" r:id="rId20"/>
    <p:sldId id="271" r:id="rId21"/>
    <p:sldId id="263" r:id="rId22"/>
    <p:sldId id="310" r:id="rId23"/>
    <p:sldId id="282" r:id="rId24"/>
    <p:sldId id="329" r:id="rId25"/>
    <p:sldId id="316" r:id="rId26"/>
    <p:sldId id="267" r:id="rId27"/>
    <p:sldId id="294" r:id="rId28"/>
    <p:sldId id="296" r:id="rId29"/>
    <p:sldId id="297" r:id="rId30"/>
    <p:sldId id="291" r:id="rId31"/>
    <p:sldId id="311" r:id="rId32"/>
    <p:sldId id="312" r:id="rId33"/>
    <p:sldId id="313" r:id="rId34"/>
    <p:sldId id="308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ACF2F4"/>
    <a:srgbClr val="D60093"/>
    <a:srgbClr val="9900CC"/>
    <a:srgbClr val="FF00FF"/>
    <a:srgbClr val="66FF66"/>
    <a:srgbClr val="FFFF00"/>
    <a:srgbClr val="E35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8508" autoAdjust="0"/>
    <p:restoredTop sz="94607" autoAdjust="0"/>
  </p:normalViewPr>
  <p:slideViewPr>
    <p:cSldViewPr>
      <p:cViewPr>
        <p:scale>
          <a:sx n="70" d="100"/>
          <a:sy n="70" d="100"/>
        </p:scale>
        <p:origin x="-15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71D47C-6879-4188-B1D8-0BBB1A2AB50A}" type="doc">
      <dgm:prSet loTypeId="urn:microsoft.com/office/officeart/2005/8/layout/hierarchy2" loCatId="hierarchy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9708D08-74B0-47CB-BB72-28617196DBEF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rPr>
            <a:t>Эритема</a:t>
          </a:r>
          <a:endParaRPr lang="ru-RU" sz="2800" b="1" dirty="0">
            <a:solidFill>
              <a:srgbClr val="002060"/>
            </a:solidFill>
            <a:latin typeface="Calibri" pitchFamily="34" charset="0"/>
            <a:cs typeface="Times New Roman" pitchFamily="18" charset="0"/>
          </a:endParaRPr>
        </a:p>
      </dgm:t>
    </dgm:pt>
    <dgm:pt modelId="{94871948-D1EE-442F-BFBF-35013DE80A5D}" type="parTrans" cxnId="{6F1EB7CE-74CB-4F01-9048-4B52731EA76D}">
      <dgm:prSet custT="1"/>
      <dgm:spPr>
        <a:ln>
          <a:noFill/>
        </a:ln>
      </dgm:spPr>
      <dgm:t>
        <a:bodyPr/>
        <a:lstStyle/>
        <a:p>
          <a:endParaRPr lang="ru-RU" sz="1400" b="1"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gm:t>
    </dgm:pt>
    <dgm:pt modelId="{3A47FF06-AA06-4654-BF13-BC9018875083}" type="sibTrans" cxnId="{6F1EB7CE-74CB-4F01-9048-4B52731EA76D}">
      <dgm:prSet/>
      <dgm:spPr/>
      <dgm:t>
        <a:bodyPr/>
        <a:lstStyle/>
        <a:p>
          <a:endParaRPr lang="ru-RU" sz="1400" b="1"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gm:t>
    </dgm:pt>
    <dgm:pt modelId="{8F4EEA32-9BD8-4A26-A212-3F37866A3EE5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rPr>
            <a:t>Мацерация</a:t>
          </a:r>
          <a:endParaRPr lang="ru-RU" sz="2800" b="1" dirty="0">
            <a:solidFill>
              <a:srgbClr val="002060"/>
            </a:solidFill>
            <a:latin typeface="Calibri" pitchFamily="34" charset="0"/>
            <a:cs typeface="Times New Roman" pitchFamily="18" charset="0"/>
          </a:endParaRPr>
        </a:p>
      </dgm:t>
    </dgm:pt>
    <dgm:pt modelId="{4754780E-152B-460A-8691-345E4B459FE3}" type="parTrans" cxnId="{BDFC6EA2-ACC3-4B2E-A62D-B5D0A9A8672A}">
      <dgm:prSet custT="1"/>
      <dgm:spPr>
        <a:ln>
          <a:noFill/>
        </a:ln>
      </dgm:spPr>
      <dgm:t>
        <a:bodyPr/>
        <a:lstStyle/>
        <a:p>
          <a:endParaRPr lang="ru-RU" sz="1400" b="1">
            <a:ln>
              <a:noFill/>
            </a:ln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gm:t>
    </dgm:pt>
    <dgm:pt modelId="{723DE3FB-B701-429D-9000-6100D1E37DD1}" type="sibTrans" cxnId="{BDFC6EA2-ACC3-4B2E-A62D-B5D0A9A8672A}">
      <dgm:prSet/>
      <dgm:spPr/>
      <dgm:t>
        <a:bodyPr/>
        <a:lstStyle/>
        <a:p>
          <a:endParaRPr lang="ru-RU" sz="1400" b="1"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gm:t>
    </dgm:pt>
    <dgm:pt modelId="{9E12F0EB-49CF-49E0-AFEC-FA9EC892D78B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rPr>
            <a:t>Эрозия</a:t>
          </a:r>
          <a:endParaRPr lang="ru-RU" sz="2800" b="1" dirty="0">
            <a:solidFill>
              <a:srgbClr val="002060"/>
            </a:solidFill>
            <a:latin typeface="Calibri" pitchFamily="34" charset="0"/>
            <a:cs typeface="Times New Roman" pitchFamily="18" charset="0"/>
          </a:endParaRPr>
        </a:p>
      </dgm:t>
    </dgm:pt>
    <dgm:pt modelId="{89CFB7F6-24FB-489D-95D7-F0BBD4B6EBEF}" type="parTrans" cxnId="{81F69B06-37E3-4965-BE5C-35E650B870DB}">
      <dgm:prSet custT="1"/>
      <dgm:spPr>
        <a:ln>
          <a:noFill/>
        </a:ln>
      </dgm:spPr>
      <dgm:t>
        <a:bodyPr/>
        <a:lstStyle/>
        <a:p>
          <a:endParaRPr lang="ru-RU" sz="1400" b="1">
            <a:ln>
              <a:noFill/>
            </a:ln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gm:t>
    </dgm:pt>
    <dgm:pt modelId="{264F8FE4-41E9-4F0C-965C-C5CD77B90DC6}" type="sibTrans" cxnId="{81F69B06-37E3-4965-BE5C-35E650B870DB}">
      <dgm:prSet/>
      <dgm:spPr/>
      <dgm:t>
        <a:bodyPr/>
        <a:lstStyle/>
        <a:p>
          <a:endParaRPr lang="ru-RU" sz="1400" b="1"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gm:t>
    </dgm:pt>
    <dgm:pt modelId="{378E3C18-F2B0-443C-BCA9-3DA26247621D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rPr>
            <a:t>Везикула</a:t>
          </a:r>
          <a:endParaRPr lang="ru-RU" sz="2800" b="1" dirty="0">
            <a:solidFill>
              <a:srgbClr val="002060"/>
            </a:solidFill>
            <a:latin typeface="Calibri" pitchFamily="34" charset="0"/>
            <a:cs typeface="Times New Roman" pitchFamily="18" charset="0"/>
          </a:endParaRPr>
        </a:p>
      </dgm:t>
    </dgm:pt>
    <dgm:pt modelId="{F8A346EA-1627-4FD4-B650-43D616CEE7D0}" type="parTrans" cxnId="{3D01A6D9-D366-41A4-838C-8FBF44235ADB}">
      <dgm:prSet custT="1"/>
      <dgm:spPr>
        <a:ln>
          <a:noFill/>
        </a:ln>
      </dgm:spPr>
      <dgm:t>
        <a:bodyPr/>
        <a:lstStyle/>
        <a:p>
          <a:endParaRPr lang="ru-RU" sz="1400" b="1"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gm:t>
    </dgm:pt>
    <dgm:pt modelId="{D4CDFA31-CFC5-4156-ADEE-E8C941343D49}" type="sibTrans" cxnId="{3D01A6D9-D366-41A4-838C-8FBF44235ADB}">
      <dgm:prSet/>
      <dgm:spPr/>
      <dgm:t>
        <a:bodyPr/>
        <a:lstStyle/>
        <a:p>
          <a:endParaRPr lang="ru-RU" sz="1400" b="1"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gm:t>
    </dgm:pt>
    <dgm:pt modelId="{6D8AF3F3-9355-4F8B-AE38-41B4C04789F8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rPr>
            <a:t>Язва</a:t>
          </a:r>
          <a:endParaRPr lang="ru-RU" sz="2800" b="1" dirty="0">
            <a:solidFill>
              <a:srgbClr val="002060"/>
            </a:solidFill>
            <a:latin typeface="Calibri" pitchFamily="34" charset="0"/>
            <a:cs typeface="Times New Roman" pitchFamily="18" charset="0"/>
          </a:endParaRPr>
        </a:p>
      </dgm:t>
    </dgm:pt>
    <dgm:pt modelId="{BF354DE7-D0D9-4841-BD82-0BB8F931FD1D}" type="parTrans" cxnId="{48E7C9DC-F0C1-4628-87B4-F8ACD689D1A0}">
      <dgm:prSet custT="1"/>
      <dgm:spPr>
        <a:ln>
          <a:noFill/>
        </a:ln>
      </dgm:spPr>
      <dgm:t>
        <a:bodyPr/>
        <a:lstStyle/>
        <a:p>
          <a:endParaRPr lang="ru-RU" sz="1400" b="1"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gm:t>
    </dgm:pt>
    <dgm:pt modelId="{F4872875-3347-485D-B490-F6E1D0F485BE}" type="sibTrans" cxnId="{48E7C9DC-F0C1-4628-87B4-F8ACD689D1A0}">
      <dgm:prSet/>
      <dgm:spPr/>
      <dgm:t>
        <a:bodyPr/>
        <a:lstStyle/>
        <a:p>
          <a:endParaRPr lang="ru-RU" sz="1400" b="1"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gm:t>
    </dgm:pt>
    <dgm:pt modelId="{F02F505F-A12E-4AC9-ACA3-A32AEBB1AAE8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7E8116F-2BAF-4CCF-9CD4-6C0BCEC08C47}" type="parTrans" cxnId="{3016BA07-09CB-4574-8EBA-EAD189174C2C}">
      <dgm:prSet>
        <dgm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677F2E6E-23A1-4889-B6E8-23524CF33AD8}" type="sibTrans" cxnId="{3016BA07-09CB-4574-8EBA-EAD189174C2C}">
      <dgm:prSet/>
      <dgm:spPr/>
      <dgm:t>
        <a:bodyPr/>
        <a:lstStyle/>
        <a:p>
          <a:endParaRPr lang="ru-RU"/>
        </a:p>
      </dgm:t>
    </dgm:pt>
    <dgm:pt modelId="{FF6E31EC-BC34-41A7-B1DB-8CBD357863D6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3DA213B-2127-496E-A386-7BDEB5B6385D}" type="parTrans" cxnId="{E217EF69-2413-4754-B57F-E0F6FA5A7A2B}">
      <dgm:prSet>
        <dgm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FA094638-3DB4-414A-958B-CF5E85468591}" type="sibTrans" cxnId="{E217EF69-2413-4754-B57F-E0F6FA5A7A2B}">
      <dgm:prSet/>
      <dgm:spPr/>
      <dgm:t>
        <a:bodyPr/>
        <a:lstStyle/>
        <a:p>
          <a:endParaRPr lang="ru-RU"/>
        </a:p>
      </dgm:t>
    </dgm:pt>
    <dgm:pt modelId="{ECA5A8A0-E6FB-40C7-BFE9-460990A732FF}">
      <dgm:prSet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F067687-66F5-4727-83DA-CD5E6A7F8EF4}" type="parTrans" cxnId="{B63A1527-9266-43F0-A792-4E31FA5A6778}">
      <dgm:prSet>
        <dgm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2913E5EA-3993-41BF-88C7-A431DE6319A7}" type="sibTrans" cxnId="{B63A1527-9266-43F0-A792-4E31FA5A6778}">
      <dgm:prSet/>
      <dgm:spPr/>
      <dgm:t>
        <a:bodyPr/>
        <a:lstStyle/>
        <a:p>
          <a:endParaRPr lang="ru-RU"/>
        </a:p>
      </dgm:t>
    </dgm:pt>
    <dgm:pt modelId="{CFF5CAA2-3697-4DB2-B7DA-3C063935977A}">
      <dgm:prSet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419D19C-A4B4-4577-9D98-817837BC1877}" type="parTrans" cxnId="{E5A538D0-B42A-4BC8-AE5A-5FBC1FF7E73D}">
      <dgm:prSet>
        <dgm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2FB4E275-904D-4917-B7FF-683A0A595F6C}" type="sibTrans" cxnId="{E5A538D0-B42A-4BC8-AE5A-5FBC1FF7E73D}">
      <dgm:prSet/>
      <dgm:spPr/>
      <dgm:t>
        <a:bodyPr/>
        <a:lstStyle/>
        <a:p>
          <a:endParaRPr lang="ru-RU"/>
        </a:p>
      </dgm:t>
    </dgm:pt>
    <dgm:pt modelId="{A6748044-3E32-4949-84B6-880252038754}">
      <dgm:prSet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D3B67A1-E641-44F0-A4BC-E0B452C539B0}" type="parTrans" cxnId="{0BBAD59D-5A0F-4C33-8CBB-68CB91287449}">
      <dgm:prSet>
        <dgm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F660FB56-E39F-4CD2-9ABC-0AAA617CBE15}" type="sibTrans" cxnId="{0BBAD59D-5A0F-4C33-8CBB-68CB91287449}">
      <dgm:prSet/>
      <dgm:spPr/>
      <dgm:t>
        <a:bodyPr/>
        <a:lstStyle/>
        <a:p>
          <a:endParaRPr lang="ru-RU"/>
        </a:p>
      </dgm:t>
    </dgm:pt>
    <dgm:pt modelId="{9D099787-2E6E-4A4F-8955-BEAA301390E3}">
      <dgm:prSet phldrT="[Текст]" custT="1"/>
      <dgm:spPr>
        <a:noFill/>
        <a:ln>
          <a:noFill/>
        </a:ln>
      </dgm:spPr>
      <dgm:t>
        <a:bodyPr/>
        <a:lstStyle/>
        <a:p>
          <a:endParaRPr lang="ru-RU" sz="2000" b="1" dirty="0">
            <a:ln>
              <a:noFill/>
            </a:ln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gm:t>
    </dgm:pt>
    <dgm:pt modelId="{689C6AC5-48FE-431C-9C4F-F9E2DB570AAC}" type="sibTrans" cxnId="{12DD04DD-0F17-497F-B6C9-98BA760F7382}">
      <dgm:prSet/>
      <dgm:spPr/>
      <dgm:t>
        <a:bodyPr/>
        <a:lstStyle/>
        <a:p>
          <a:endParaRPr lang="ru-RU" sz="1400" b="1"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gm:t>
    </dgm:pt>
    <dgm:pt modelId="{913BBEC3-D9D0-4AB5-86EE-8554DEAB6B9E}" type="parTrans" cxnId="{12DD04DD-0F17-497F-B6C9-98BA760F7382}">
      <dgm:prSet custT="1"/>
      <dgm:spPr/>
      <dgm:t>
        <a:bodyPr/>
        <a:lstStyle/>
        <a:p>
          <a:endParaRPr lang="ru-RU" sz="1400" b="1"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gm:t>
    </dgm:pt>
    <dgm:pt modelId="{D024A647-C24F-4C06-A096-233A3F62AE51}" type="pres">
      <dgm:prSet presAssocID="{5771D47C-6879-4188-B1D8-0BBB1A2AB50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6472A6-744A-4F25-955D-EB7C94A7615F}" type="pres">
      <dgm:prSet presAssocID="{9D099787-2E6E-4A4F-8955-BEAA301390E3}" presName="root1" presStyleCnt="0"/>
      <dgm:spPr/>
    </dgm:pt>
    <dgm:pt modelId="{4CD3379D-6D05-4CA3-B5F6-830E57E50DA7}" type="pres">
      <dgm:prSet presAssocID="{9D099787-2E6E-4A4F-8955-BEAA301390E3}" presName="LevelOneTextNode" presStyleLbl="node0" presStyleIdx="0" presStyleCnt="1" custFlipHor="1" custScaleX="21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7B075B-6BDC-485B-8342-F909C55C8FB6}" type="pres">
      <dgm:prSet presAssocID="{9D099787-2E6E-4A4F-8955-BEAA301390E3}" presName="level2hierChild" presStyleCnt="0"/>
      <dgm:spPr/>
    </dgm:pt>
    <dgm:pt modelId="{A2862D03-82C9-44CB-BB33-1DB345D1ED25}" type="pres">
      <dgm:prSet presAssocID="{94871948-D1EE-442F-BFBF-35013DE80A5D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B8EF0351-64CF-4C8B-BC00-E232E8289689}" type="pres">
      <dgm:prSet presAssocID="{94871948-D1EE-442F-BFBF-35013DE80A5D}" presName="connTx" presStyleLbl="parChTrans1D2" presStyleIdx="0" presStyleCnt="5"/>
      <dgm:spPr/>
      <dgm:t>
        <a:bodyPr/>
        <a:lstStyle/>
        <a:p>
          <a:endParaRPr lang="ru-RU"/>
        </a:p>
      </dgm:t>
    </dgm:pt>
    <dgm:pt modelId="{E241A518-9B7A-45D9-8ED5-159C917D60FE}" type="pres">
      <dgm:prSet presAssocID="{19708D08-74B0-47CB-BB72-28617196DBEF}" presName="root2" presStyleCnt="0"/>
      <dgm:spPr/>
    </dgm:pt>
    <dgm:pt modelId="{90F9AA8A-5118-4F1A-8240-31E26C6DF6AA}" type="pres">
      <dgm:prSet presAssocID="{19708D08-74B0-47CB-BB72-28617196DBEF}" presName="LevelTwoTextNode" presStyleLbl="node2" presStyleIdx="0" presStyleCnt="5" custScaleX="97257" custLinFactNeighborX="-280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075F43-3B14-4671-A58F-ABA78DD90FF0}" type="pres">
      <dgm:prSet presAssocID="{19708D08-74B0-47CB-BB72-28617196DBEF}" presName="level3hierChild" presStyleCnt="0"/>
      <dgm:spPr/>
    </dgm:pt>
    <dgm:pt modelId="{CD89184B-62A7-4349-834E-54E7E5BF8E76}" type="pres">
      <dgm:prSet presAssocID="{D7E8116F-2BAF-4CCF-9CD4-6C0BCEC08C47}" presName="conn2-1" presStyleLbl="parChTrans1D3" presStyleIdx="0" presStyleCnt="5"/>
      <dgm:spPr/>
      <dgm:t>
        <a:bodyPr/>
        <a:lstStyle/>
        <a:p>
          <a:endParaRPr lang="ru-RU"/>
        </a:p>
      </dgm:t>
    </dgm:pt>
    <dgm:pt modelId="{969EE02A-71A6-4A96-813E-FB17BE76C612}" type="pres">
      <dgm:prSet presAssocID="{D7E8116F-2BAF-4CCF-9CD4-6C0BCEC08C47}" presName="connTx" presStyleLbl="parChTrans1D3" presStyleIdx="0" presStyleCnt="5"/>
      <dgm:spPr/>
      <dgm:t>
        <a:bodyPr/>
        <a:lstStyle/>
        <a:p>
          <a:endParaRPr lang="ru-RU"/>
        </a:p>
      </dgm:t>
    </dgm:pt>
    <dgm:pt modelId="{DA84ECB6-797B-4222-B3AF-E082845079F0}" type="pres">
      <dgm:prSet presAssocID="{F02F505F-A12E-4AC9-ACA3-A32AEBB1AAE8}" presName="root2" presStyleCnt="0"/>
      <dgm:spPr/>
    </dgm:pt>
    <dgm:pt modelId="{F6A9C6D3-CE90-4B05-BC6D-E61E5BF2EE58}" type="pres">
      <dgm:prSet presAssocID="{F02F505F-A12E-4AC9-ACA3-A32AEBB1AAE8}" presName="LevelTwoTextNode" presStyleLbl="node3" presStyleIdx="0" presStyleCnt="5" custScaleX="153679" custLinFactNeighborX="-387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C89BE9-D79A-4AA5-B51F-53FD12FC571F}" type="pres">
      <dgm:prSet presAssocID="{F02F505F-A12E-4AC9-ACA3-A32AEBB1AAE8}" presName="level3hierChild" presStyleCnt="0"/>
      <dgm:spPr/>
    </dgm:pt>
    <dgm:pt modelId="{F6AE5491-5038-4615-953A-9CAAF603B2CC}" type="pres">
      <dgm:prSet presAssocID="{BF354DE7-D0D9-4841-BD82-0BB8F931FD1D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48A9C06A-04E9-46F3-87E1-0C681FBEAF2A}" type="pres">
      <dgm:prSet presAssocID="{BF354DE7-D0D9-4841-BD82-0BB8F931FD1D}" presName="connTx" presStyleLbl="parChTrans1D2" presStyleIdx="1" presStyleCnt="5"/>
      <dgm:spPr/>
      <dgm:t>
        <a:bodyPr/>
        <a:lstStyle/>
        <a:p>
          <a:endParaRPr lang="ru-RU"/>
        </a:p>
      </dgm:t>
    </dgm:pt>
    <dgm:pt modelId="{9B4D6075-4604-4B74-BCC5-E48A38A28903}" type="pres">
      <dgm:prSet presAssocID="{6D8AF3F3-9355-4F8B-AE38-41B4C04789F8}" presName="root2" presStyleCnt="0"/>
      <dgm:spPr/>
    </dgm:pt>
    <dgm:pt modelId="{41DA0F96-99FC-49BD-BD7A-BF0B3F073467}" type="pres">
      <dgm:prSet presAssocID="{6D8AF3F3-9355-4F8B-AE38-41B4C04789F8}" presName="LevelTwoTextNode" presStyleLbl="node2" presStyleIdx="1" presStyleCnt="5" custScaleX="97257" custLinFactNeighborX="-280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0B6FDE-DA8D-4043-A956-BCF8A32F6EB0}" type="pres">
      <dgm:prSet presAssocID="{6D8AF3F3-9355-4F8B-AE38-41B4C04789F8}" presName="level3hierChild" presStyleCnt="0"/>
      <dgm:spPr/>
    </dgm:pt>
    <dgm:pt modelId="{185D0DCE-91E7-42F0-BE41-E65A0F5029E4}" type="pres">
      <dgm:prSet presAssocID="{B3DA213B-2127-496E-A386-7BDEB5B6385D}" presName="conn2-1" presStyleLbl="parChTrans1D3" presStyleIdx="1" presStyleCnt="5"/>
      <dgm:spPr/>
      <dgm:t>
        <a:bodyPr/>
        <a:lstStyle/>
        <a:p>
          <a:endParaRPr lang="ru-RU"/>
        </a:p>
      </dgm:t>
    </dgm:pt>
    <dgm:pt modelId="{0E846E9E-1AB1-42B8-9905-937527903DBD}" type="pres">
      <dgm:prSet presAssocID="{B3DA213B-2127-496E-A386-7BDEB5B6385D}" presName="connTx" presStyleLbl="parChTrans1D3" presStyleIdx="1" presStyleCnt="5"/>
      <dgm:spPr/>
      <dgm:t>
        <a:bodyPr/>
        <a:lstStyle/>
        <a:p>
          <a:endParaRPr lang="ru-RU"/>
        </a:p>
      </dgm:t>
    </dgm:pt>
    <dgm:pt modelId="{48C3577E-E99E-4678-8C5C-534B7184BF62}" type="pres">
      <dgm:prSet presAssocID="{FF6E31EC-BC34-41A7-B1DB-8CBD357863D6}" presName="root2" presStyleCnt="0"/>
      <dgm:spPr/>
    </dgm:pt>
    <dgm:pt modelId="{12FDA62C-9296-4775-9CCA-224532901D97}" type="pres">
      <dgm:prSet presAssocID="{FF6E31EC-BC34-41A7-B1DB-8CBD357863D6}" presName="LevelTwoTextNode" presStyleLbl="node3" presStyleIdx="1" presStyleCnt="5" custScaleX="156653" custLinFactNeighborX="-387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2B1687-F771-4927-822E-0F067C666D73}" type="pres">
      <dgm:prSet presAssocID="{FF6E31EC-BC34-41A7-B1DB-8CBD357863D6}" presName="level3hierChild" presStyleCnt="0"/>
      <dgm:spPr/>
    </dgm:pt>
    <dgm:pt modelId="{A8F00CA6-9BC2-4EB8-9BAD-6845A66A7D24}" type="pres">
      <dgm:prSet presAssocID="{F8A346EA-1627-4FD4-B650-43D616CEE7D0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CC13C0AB-9C08-4F04-934E-CD1E95D7CBD1}" type="pres">
      <dgm:prSet presAssocID="{F8A346EA-1627-4FD4-B650-43D616CEE7D0}" presName="connTx" presStyleLbl="parChTrans1D2" presStyleIdx="2" presStyleCnt="5"/>
      <dgm:spPr/>
      <dgm:t>
        <a:bodyPr/>
        <a:lstStyle/>
        <a:p>
          <a:endParaRPr lang="ru-RU"/>
        </a:p>
      </dgm:t>
    </dgm:pt>
    <dgm:pt modelId="{E30E8E2C-BA91-4A8C-A10B-656B4C19731B}" type="pres">
      <dgm:prSet presAssocID="{378E3C18-F2B0-443C-BCA9-3DA26247621D}" presName="root2" presStyleCnt="0"/>
      <dgm:spPr/>
    </dgm:pt>
    <dgm:pt modelId="{138F177E-4142-4AF1-A894-4B49FA685A9A}" type="pres">
      <dgm:prSet presAssocID="{378E3C18-F2B0-443C-BCA9-3DA26247621D}" presName="LevelTwoTextNode" presStyleLbl="node2" presStyleIdx="2" presStyleCnt="5" custScaleX="99347" custLinFactNeighborX="-280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281C5C-2E65-4FD5-B7CF-9BB116C74758}" type="pres">
      <dgm:prSet presAssocID="{378E3C18-F2B0-443C-BCA9-3DA26247621D}" presName="level3hierChild" presStyleCnt="0"/>
      <dgm:spPr/>
    </dgm:pt>
    <dgm:pt modelId="{2DE4ED94-77ED-429C-B2BE-4F5A588CB829}" type="pres">
      <dgm:prSet presAssocID="{AF067687-66F5-4727-83DA-CD5E6A7F8EF4}" presName="conn2-1" presStyleLbl="parChTrans1D3" presStyleIdx="2" presStyleCnt="5"/>
      <dgm:spPr/>
      <dgm:t>
        <a:bodyPr/>
        <a:lstStyle/>
        <a:p>
          <a:endParaRPr lang="ru-RU"/>
        </a:p>
      </dgm:t>
    </dgm:pt>
    <dgm:pt modelId="{8BA1D191-44C7-4AD0-8EE4-D9DE7BE12BD7}" type="pres">
      <dgm:prSet presAssocID="{AF067687-66F5-4727-83DA-CD5E6A7F8EF4}" presName="connTx" presStyleLbl="parChTrans1D3" presStyleIdx="2" presStyleCnt="5"/>
      <dgm:spPr/>
      <dgm:t>
        <a:bodyPr/>
        <a:lstStyle/>
        <a:p>
          <a:endParaRPr lang="ru-RU"/>
        </a:p>
      </dgm:t>
    </dgm:pt>
    <dgm:pt modelId="{1736691E-53E4-4E2C-AAAD-22EF9B70716E}" type="pres">
      <dgm:prSet presAssocID="{ECA5A8A0-E6FB-40C7-BFE9-460990A732FF}" presName="root2" presStyleCnt="0"/>
      <dgm:spPr/>
    </dgm:pt>
    <dgm:pt modelId="{0E3CC6C6-DF0B-46C7-BADF-1CCEA813B908}" type="pres">
      <dgm:prSet presAssocID="{ECA5A8A0-E6FB-40C7-BFE9-460990A732FF}" presName="LevelTwoTextNode" presStyleLbl="node3" presStyleIdx="2" presStyleCnt="5" custScaleX="154079" custLinFactNeighborX="-387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B01003-3232-40E5-8C0C-98241367DFBE}" type="pres">
      <dgm:prSet presAssocID="{ECA5A8A0-E6FB-40C7-BFE9-460990A732FF}" presName="level3hierChild" presStyleCnt="0"/>
      <dgm:spPr/>
    </dgm:pt>
    <dgm:pt modelId="{20AD3A34-DB09-4844-8BB6-ED0FE2CF0BD6}" type="pres">
      <dgm:prSet presAssocID="{89CFB7F6-24FB-489D-95D7-F0BBD4B6EBEF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75EBCAAA-F06A-4E8D-BE84-8991B6A47082}" type="pres">
      <dgm:prSet presAssocID="{89CFB7F6-24FB-489D-95D7-F0BBD4B6EBEF}" presName="connTx" presStyleLbl="parChTrans1D2" presStyleIdx="3" presStyleCnt="5"/>
      <dgm:spPr/>
      <dgm:t>
        <a:bodyPr/>
        <a:lstStyle/>
        <a:p>
          <a:endParaRPr lang="ru-RU"/>
        </a:p>
      </dgm:t>
    </dgm:pt>
    <dgm:pt modelId="{11423E8D-8545-4461-A513-B3F5F4F52134}" type="pres">
      <dgm:prSet presAssocID="{9E12F0EB-49CF-49E0-AFEC-FA9EC892D78B}" presName="root2" presStyleCnt="0"/>
      <dgm:spPr/>
    </dgm:pt>
    <dgm:pt modelId="{FF34B91D-3D0A-49D7-B3C3-D994B8CF715E}" type="pres">
      <dgm:prSet presAssocID="{9E12F0EB-49CF-49E0-AFEC-FA9EC892D78B}" presName="LevelTwoTextNode" presStyleLbl="node2" presStyleIdx="3" presStyleCnt="5" custScaleX="97257" custLinFactNeighborX="-280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EE17B5-3DFD-4AF9-B8A4-8588B5ECAEE8}" type="pres">
      <dgm:prSet presAssocID="{9E12F0EB-49CF-49E0-AFEC-FA9EC892D78B}" presName="level3hierChild" presStyleCnt="0"/>
      <dgm:spPr/>
    </dgm:pt>
    <dgm:pt modelId="{97830511-1D8C-4116-B794-13BA4E353AE6}" type="pres">
      <dgm:prSet presAssocID="{7419D19C-A4B4-4577-9D98-817837BC1877}" presName="conn2-1" presStyleLbl="parChTrans1D3" presStyleIdx="3" presStyleCnt="5"/>
      <dgm:spPr/>
      <dgm:t>
        <a:bodyPr/>
        <a:lstStyle/>
        <a:p>
          <a:endParaRPr lang="ru-RU"/>
        </a:p>
      </dgm:t>
    </dgm:pt>
    <dgm:pt modelId="{74BF9235-463B-47B1-9F3D-73338CB3C7E6}" type="pres">
      <dgm:prSet presAssocID="{7419D19C-A4B4-4577-9D98-817837BC1877}" presName="connTx" presStyleLbl="parChTrans1D3" presStyleIdx="3" presStyleCnt="5"/>
      <dgm:spPr/>
      <dgm:t>
        <a:bodyPr/>
        <a:lstStyle/>
        <a:p>
          <a:endParaRPr lang="ru-RU"/>
        </a:p>
      </dgm:t>
    </dgm:pt>
    <dgm:pt modelId="{4781378A-E630-4858-91E9-3DFA3E9EA2E7}" type="pres">
      <dgm:prSet presAssocID="{CFF5CAA2-3697-4DB2-B7DA-3C063935977A}" presName="root2" presStyleCnt="0"/>
      <dgm:spPr/>
    </dgm:pt>
    <dgm:pt modelId="{601A88B1-C6C7-4248-A000-FD6DBEF81449}" type="pres">
      <dgm:prSet presAssocID="{CFF5CAA2-3697-4DB2-B7DA-3C063935977A}" presName="LevelTwoTextNode" presStyleLbl="node3" presStyleIdx="3" presStyleCnt="5" custScaleX="156653" custLinFactNeighborX="-387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5E4B7E-F87F-4E12-9139-C14FE23B0758}" type="pres">
      <dgm:prSet presAssocID="{CFF5CAA2-3697-4DB2-B7DA-3C063935977A}" presName="level3hierChild" presStyleCnt="0"/>
      <dgm:spPr/>
    </dgm:pt>
    <dgm:pt modelId="{C099AEDF-9A3A-4996-8C63-9353D136C4EF}" type="pres">
      <dgm:prSet presAssocID="{4754780E-152B-460A-8691-345E4B459FE3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5A0919D1-24F0-4468-95E1-A147E78F645A}" type="pres">
      <dgm:prSet presAssocID="{4754780E-152B-460A-8691-345E4B459FE3}" presName="connTx" presStyleLbl="parChTrans1D2" presStyleIdx="4" presStyleCnt="5"/>
      <dgm:spPr/>
      <dgm:t>
        <a:bodyPr/>
        <a:lstStyle/>
        <a:p>
          <a:endParaRPr lang="ru-RU"/>
        </a:p>
      </dgm:t>
    </dgm:pt>
    <dgm:pt modelId="{E14649BF-1140-4B3E-BF22-EA4475FCA489}" type="pres">
      <dgm:prSet presAssocID="{8F4EEA32-9BD8-4A26-A212-3F37866A3EE5}" presName="root2" presStyleCnt="0"/>
      <dgm:spPr/>
    </dgm:pt>
    <dgm:pt modelId="{BF04EC47-07EB-456C-8ADF-4D3A2F38BE9F}" type="pres">
      <dgm:prSet presAssocID="{8F4EEA32-9BD8-4A26-A212-3F37866A3EE5}" presName="LevelTwoTextNode" presStyleLbl="node2" presStyleIdx="4" presStyleCnt="5" custScaleX="99347" custLinFactNeighborX="-280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F6AC54-DF4F-456E-86DB-82825366E444}" type="pres">
      <dgm:prSet presAssocID="{8F4EEA32-9BD8-4A26-A212-3F37866A3EE5}" presName="level3hierChild" presStyleCnt="0"/>
      <dgm:spPr/>
    </dgm:pt>
    <dgm:pt modelId="{13F8CF82-D227-4311-AEC6-9F2D5BBEC1AD}" type="pres">
      <dgm:prSet presAssocID="{6D3B67A1-E641-44F0-A4BC-E0B452C539B0}" presName="conn2-1" presStyleLbl="parChTrans1D3" presStyleIdx="4" presStyleCnt="5"/>
      <dgm:spPr/>
      <dgm:t>
        <a:bodyPr/>
        <a:lstStyle/>
        <a:p>
          <a:endParaRPr lang="ru-RU"/>
        </a:p>
      </dgm:t>
    </dgm:pt>
    <dgm:pt modelId="{D87BEC03-E7B9-4FE9-8139-B105911B3470}" type="pres">
      <dgm:prSet presAssocID="{6D3B67A1-E641-44F0-A4BC-E0B452C539B0}" presName="connTx" presStyleLbl="parChTrans1D3" presStyleIdx="4" presStyleCnt="5"/>
      <dgm:spPr/>
      <dgm:t>
        <a:bodyPr/>
        <a:lstStyle/>
        <a:p>
          <a:endParaRPr lang="ru-RU"/>
        </a:p>
      </dgm:t>
    </dgm:pt>
    <dgm:pt modelId="{56A369EE-2AD6-4089-B191-DB2EABD00E62}" type="pres">
      <dgm:prSet presAssocID="{A6748044-3E32-4949-84B6-880252038754}" presName="root2" presStyleCnt="0"/>
      <dgm:spPr/>
    </dgm:pt>
    <dgm:pt modelId="{59128307-E8C4-4B65-ABAC-CE8FDBB012B2}" type="pres">
      <dgm:prSet presAssocID="{A6748044-3E32-4949-84B6-880252038754}" presName="LevelTwoTextNode" presStyleLbl="node3" presStyleIdx="4" presStyleCnt="5" custScaleX="154563" custLinFactNeighborX="-387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14D2B9-9C8D-4B8A-B181-C5656144089E}" type="pres">
      <dgm:prSet presAssocID="{A6748044-3E32-4949-84B6-880252038754}" presName="level3hierChild" presStyleCnt="0"/>
      <dgm:spPr/>
    </dgm:pt>
  </dgm:ptLst>
  <dgm:cxnLst>
    <dgm:cxn modelId="{03B6F4A5-51BC-4E3D-A999-DB0A21C71540}" type="presOf" srcId="{9E12F0EB-49CF-49E0-AFEC-FA9EC892D78B}" destId="{FF34B91D-3D0A-49D7-B3C3-D994B8CF715E}" srcOrd="0" destOrd="0" presId="urn:microsoft.com/office/officeart/2005/8/layout/hierarchy2"/>
    <dgm:cxn modelId="{9FE0D152-8D60-43E0-867C-536D13FA4903}" type="presOf" srcId="{4754780E-152B-460A-8691-345E4B459FE3}" destId="{C099AEDF-9A3A-4996-8C63-9353D136C4EF}" srcOrd="0" destOrd="0" presId="urn:microsoft.com/office/officeart/2005/8/layout/hierarchy2"/>
    <dgm:cxn modelId="{2251243D-A224-467F-BE3F-A3C8F5138DAA}" type="presOf" srcId="{FF6E31EC-BC34-41A7-B1DB-8CBD357863D6}" destId="{12FDA62C-9296-4775-9CCA-224532901D97}" srcOrd="0" destOrd="0" presId="urn:microsoft.com/office/officeart/2005/8/layout/hierarchy2"/>
    <dgm:cxn modelId="{6F2429C2-D41B-475E-8BF9-077D4B61AEFB}" type="presOf" srcId="{ECA5A8A0-E6FB-40C7-BFE9-460990A732FF}" destId="{0E3CC6C6-DF0B-46C7-BADF-1CCEA813B908}" srcOrd="0" destOrd="0" presId="urn:microsoft.com/office/officeart/2005/8/layout/hierarchy2"/>
    <dgm:cxn modelId="{1574BC1C-9CD8-4E60-B641-0900DA44C372}" type="presOf" srcId="{F8A346EA-1627-4FD4-B650-43D616CEE7D0}" destId="{A8F00CA6-9BC2-4EB8-9BAD-6845A66A7D24}" srcOrd="0" destOrd="0" presId="urn:microsoft.com/office/officeart/2005/8/layout/hierarchy2"/>
    <dgm:cxn modelId="{61118ABC-9999-4C49-8FBD-3ADBCE214475}" type="presOf" srcId="{D7E8116F-2BAF-4CCF-9CD4-6C0BCEC08C47}" destId="{969EE02A-71A6-4A96-813E-FB17BE76C612}" srcOrd="1" destOrd="0" presId="urn:microsoft.com/office/officeart/2005/8/layout/hierarchy2"/>
    <dgm:cxn modelId="{9C9E2547-4E08-4EB6-BEFF-93C72FDDD419}" type="presOf" srcId="{94871948-D1EE-442F-BFBF-35013DE80A5D}" destId="{A2862D03-82C9-44CB-BB33-1DB345D1ED25}" srcOrd="0" destOrd="0" presId="urn:microsoft.com/office/officeart/2005/8/layout/hierarchy2"/>
    <dgm:cxn modelId="{94F5AA9F-A5A4-47CD-B243-31629CD70E80}" type="presOf" srcId="{AF067687-66F5-4727-83DA-CD5E6A7F8EF4}" destId="{2DE4ED94-77ED-429C-B2BE-4F5A588CB829}" srcOrd="0" destOrd="0" presId="urn:microsoft.com/office/officeart/2005/8/layout/hierarchy2"/>
    <dgm:cxn modelId="{6219FDA1-3E11-4B06-BBAB-6B92FC72EDB1}" type="presOf" srcId="{A6748044-3E32-4949-84B6-880252038754}" destId="{59128307-E8C4-4B65-ABAC-CE8FDBB012B2}" srcOrd="0" destOrd="0" presId="urn:microsoft.com/office/officeart/2005/8/layout/hierarchy2"/>
    <dgm:cxn modelId="{CFE3D156-8D0A-4488-979C-29F2E84FEA38}" type="presOf" srcId="{B3DA213B-2127-496E-A386-7BDEB5B6385D}" destId="{0E846E9E-1AB1-42B8-9905-937527903DBD}" srcOrd="1" destOrd="0" presId="urn:microsoft.com/office/officeart/2005/8/layout/hierarchy2"/>
    <dgm:cxn modelId="{E5A538D0-B42A-4BC8-AE5A-5FBC1FF7E73D}" srcId="{9E12F0EB-49CF-49E0-AFEC-FA9EC892D78B}" destId="{CFF5CAA2-3697-4DB2-B7DA-3C063935977A}" srcOrd="0" destOrd="0" parTransId="{7419D19C-A4B4-4577-9D98-817837BC1877}" sibTransId="{2FB4E275-904D-4917-B7FF-683A0A595F6C}"/>
    <dgm:cxn modelId="{A4F2997F-6015-4503-A571-D8BC447FCCD8}" type="presOf" srcId="{AF067687-66F5-4727-83DA-CD5E6A7F8EF4}" destId="{8BA1D191-44C7-4AD0-8EE4-D9DE7BE12BD7}" srcOrd="1" destOrd="0" presId="urn:microsoft.com/office/officeart/2005/8/layout/hierarchy2"/>
    <dgm:cxn modelId="{611324DA-81EE-4178-8F0B-44F69A8144FE}" type="presOf" srcId="{D7E8116F-2BAF-4CCF-9CD4-6C0BCEC08C47}" destId="{CD89184B-62A7-4349-834E-54E7E5BF8E76}" srcOrd="0" destOrd="0" presId="urn:microsoft.com/office/officeart/2005/8/layout/hierarchy2"/>
    <dgm:cxn modelId="{54D786B4-9106-4AE3-9FC8-FEC3939F6A9E}" type="presOf" srcId="{B3DA213B-2127-496E-A386-7BDEB5B6385D}" destId="{185D0DCE-91E7-42F0-BE41-E65A0F5029E4}" srcOrd="0" destOrd="0" presId="urn:microsoft.com/office/officeart/2005/8/layout/hierarchy2"/>
    <dgm:cxn modelId="{CAB20698-D69C-45DC-840A-0F293064F589}" type="presOf" srcId="{F8A346EA-1627-4FD4-B650-43D616CEE7D0}" destId="{CC13C0AB-9C08-4F04-934E-CD1E95D7CBD1}" srcOrd="1" destOrd="0" presId="urn:microsoft.com/office/officeart/2005/8/layout/hierarchy2"/>
    <dgm:cxn modelId="{6059D0D4-CD8B-49BA-8543-4BDDC91F1E7E}" type="presOf" srcId="{F02F505F-A12E-4AC9-ACA3-A32AEBB1AAE8}" destId="{F6A9C6D3-CE90-4B05-BC6D-E61E5BF2EE58}" srcOrd="0" destOrd="0" presId="urn:microsoft.com/office/officeart/2005/8/layout/hierarchy2"/>
    <dgm:cxn modelId="{5DC612C6-C64C-4502-AB5E-5621E4B0ECF7}" type="presOf" srcId="{89CFB7F6-24FB-489D-95D7-F0BBD4B6EBEF}" destId="{20AD3A34-DB09-4844-8BB6-ED0FE2CF0BD6}" srcOrd="0" destOrd="0" presId="urn:microsoft.com/office/officeart/2005/8/layout/hierarchy2"/>
    <dgm:cxn modelId="{12DD04DD-0F17-497F-B6C9-98BA760F7382}" srcId="{5771D47C-6879-4188-B1D8-0BBB1A2AB50A}" destId="{9D099787-2E6E-4A4F-8955-BEAA301390E3}" srcOrd="0" destOrd="0" parTransId="{913BBEC3-D9D0-4AB5-86EE-8554DEAB6B9E}" sibTransId="{689C6AC5-48FE-431C-9C4F-F9E2DB570AAC}"/>
    <dgm:cxn modelId="{C6C3C8BE-7888-4D91-B626-1FF8F28ED1B8}" type="presOf" srcId="{BF354DE7-D0D9-4841-BD82-0BB8F931FD1D}" destId="{48A9C06A-04E9-46F3-87E1-0C681FBEAF2A}" srcOrd="1" destOrd="0" presId="urn:microsoft.com/office/officeart/2005/8/layout/hierarchy2"/>
    <dgm:cxn modelId="{F8449C82-11C7-4123-A3A9-45F7FBC78728}" type="presOf" srcId="{94871948-D1EE-442F-BFBF-35013DE80A5D}" destId="{B8EF0351-64CF-4C8B-BC00-E232E8289689}" srcOrd="1" destOrd="0" presId="urn:microsoft.com/office/officeart/2005/8/layout/hierarchy2"/>
    <dgm:cxn modelId="{81F69B06-37E3-4965-BE5C-35E650B870DB}" srcId="{9D099787-2E6E-4A4F-8955-BEAA301390E3}" destId="{9E12F0EB-49CF-49E0-AFEC-FA9EC892D78B}" srcOrd="3" destOrd="0" parTransId="{89CFB7F6-24FB-489D-95D7-F0BBD4B6EBEF}" sibTransId="{264F8FE4-41E9-4F0C-965C-C5CD77B90DC6}"/>
    <dgm:cxn modelId="{3016BA07-09CB-4574-8EBA-EAD189174C2C}" srcId="{19708D08-74B0-47CB-BB72-28617196DBEF}" destId="{F02F505F-A12E-4AC9-ACA3-A32AEBB1AAE8}" srcOrd="0" destOrd="0" parTransId="{D7E8116F-2BAF-4CCF-9CD4-6C0BCEC08C47}" sibTransId="{677F2E6E-23A1-4889-B6E8-23524CF33AD8}"/>
    <dgm:cxn modelId="{AC1EDFB3-0EF6-4FC7-AD8E-282E14DFE78D}" type="presOf" srcId="{4754780E-152B-460A-8691-345E4B459FE3}" destId="{5A0919D1-24F0-4468-95E1-A147E78F645A}" srcOrd="1" destOrd="0" presId="urn:microsoft.com/office/officeart/2005/8/layout/hierarchy2"/>
    <dgm:cxn modelId="{7F3919BF-F62D-4825-8CA1-EDC3B72827B1}" type="presOf" srcId="{6D3B67A1-E641-44F0-A4BC-E0B452C539B0}" destId="{D87BEC03-E7B9-4FE9-8139-B105911B3470}" srcOrd="1" destOrd="0" presId="urn:microsoft.com/office/officeart/2005/8/layout/hierarchy2"/>
    <dgm:cxn modelId="{78A79D97-BA54-4545-B63C-3A1698EF8471}" type="presOf" srcId="{89CFB7F6-24FB-489D-95D7-F0BBD4B6EBEF}" destId="{75EBCAAA-F06A-4E8D-BE84-8991B6A47082}" srcOrd="1" destOrd="0" presId="urn:microsoft.com/office/officeart/2005/8/layout/hierarchy2"/>
    <dgm:cxn modelId="{6C4CAB73-66C3-4931-977C-FAACE0FA8D1B}" type="presOf" srcId="{9D099787-2E6E-4A4F-8955-BEAA301390E3}" destId="{4CD3379D-6D05-4CA3-B5F6-830E57E50DA7}" srcOrd="0" destOrd="0" presId="urn:microsoft.com/office/officeart/2005/8/layout/hierarchy2"/>
    <dgm:cxn modelId="{ABE3C1E8-9FCF-46F5-A925-405404AAB110}" type="presOf" srcId="{BF354DE7-D0D9-4841-BD82-0BB8F931FD1D}" destId="{F6AE5491-5038-4615-953A-9CAAF603B2CC}" srcOrd="0" destOrd="0" presId="urn:microsoft.com/office/officeart/2005/8/layout/hierarchy2"/>
    <dgm:cxn modelId="{F7A274B9-F785-43DC-9B73-94C9E95EF294}" type="presOf" srcId="{CFF5CAA2-3697-4DB2-B7DA-3C063935977A}" destId="{601A88B1-C6C7-4248-A000-FD6DBEF81449}" srcOrd="0" destOrd="0" presId="urn:microsoft.com/office/officeart/2005/8/layout/hierarchy2"/>
    <dgm:cxn modelId="{B5A579A1-734B-4D17-B156-680ADD84355B}" type="presOf" srcId="{6D8AF3F3-9355-4F8B-AE38-41B4C04789F8}" destId="{41DA0F96-99FC-49BD-BD7A-BF0B3F073467}" srcOrd="0" destOrd="0" presId="urn:microsoft.com/office/officeart/2005/8/layout/hierarchy2"/>
    <dgm:cxn modelId="{B63A1527-9266-43F0-A792-4E31FA5A6778}" srcId="{378E3C18-F2B0-443C-BCA9-3DA26247621D}" destId="{ECA5A8A0-E6FB-40C7-BFE9-460990A732FF}" srcOrd="0" destOrd="0" parTransId="{AF067687-66F5-4727-83DA-CD5E6A7F8EF4}" sibTransId="{2913E5EA-3993-41BF-88C7-A431DE6319A7}"/>
    <dgm:cxn modelId="{CBD71096-FD81-423C-BCA1-33948ABDB436}" type="presOf" srcId="{6D3B67A1-E641-44F0-A4BC-E0B452C539B0}" destId="{13F8CF82-D227-4311-AEC6-9F2D5BBEC1AD}" srcOrd="0" destOrd="0" presId="urn:microsoft.com/office/officeart/2005/8/layout/hierarchy2"/>
    <dgm:cxn modelId="{87943E5E-9545-4AF3-A50A-4B7A7D49FD07}" type="presOf" srcId="{7419D19C-A4B4-4577-9D98-817837BC1877}" destId="{74BF9235-463B-47B1-9F3D-73338CB3C7E6}" srcOrd="1" destOrd="0" presId="urn:microsoft.com/office/officeart/2005/8/layout/hierarchy2"/>
    <dgm:cxn modelId="{3D01A6D9-D366-41A4-838C-8FBF44235ADB}" srcId="{9D099787-2E6E-4A4F-8955-BEAA301390E3}" destId="{378E3C18-F2B0-443C-BCA9-3DA26247621D}" srcOrd="2" destOrd="0" parTransId="{F8A346EA-1627-4FD4-B650-43D616CEE7D0}" sibTransId="{D4CDFA31-CFC5-4156-ADEE-E8C941343D49}"/>
    <dgm:cxn modelId="{04DA34C1-58AE-4B68-9EB6-80BB144502D2}" type="presOf" srcId="{19708D08-74B0-47CB-BB72-28617196DBEF}" destId="{90F9AA8A-5118-4F1A-8240-31E26C6DF6AA}" srcOrd="0" destOrd="0" presId="urn:microsoft.com/office/officeart/2005/8/layout/hierarchy2"/>
    <dgm:cxn modelId="{48E7C9DC-F0C1-4628-87B4-F8ACD689D1A0}" srcId="{9D099787-2E6E-4A4F-8955-BEAA301390E3}" destId="{6D8AF3F3-9355-4F8B-AE38-41B4C04789F8}" srcOrd="1" destOrd="0" parTransId="{BF354DE7-D0D9-4841-BD82-0BB8F931FD1D}" sibTransId="{F4872875-3347-485D-B490-F6E1D0F485BE}"/>
    <dgm:cxn modelId="{442E796F-B792-4091-8108-992D5BDEC5B1}" type="presOf" srcId="{378E3C18-F2B0-443C-BCA9-3DA26247621D}" destId="{138F177E-4142-4AF1-A894-4B49FA685A9A}" srcOrd="0" destOrd="0" presId="urn:microsoft.com/office/officeart/2005/8/layout/hierarchy2"/>
    <dgm:cxn modelId="{BDFC6EA2-ACC3-4B2E-A62D-B5D0A9A8672A}" srcId="{9D099787-2E6E-4A4F-8955-BEAA301390E3}" destId="{8F4EEA32-9BD8-4A26-A212-3F37866A3EE5}" srcOrd="4" destOrd="0" parTransId="{4754780E-152B-460A-8691-345E4B459FE3}" sibTransId="{723DE3FB-B701-429D-9000-6100D1E37DD1}"/>
    <dgm:cxn modelId="{B0207499-4320-4F41-8A7C-F95820A39718}" type="presOf" srcId="{7419D19C-A4B4-4577-9D98-817837BC1877}" destId="{97830511-1D8C-4116-B794-13BA4E353AE6}" srcOrd="0" destOrd="0" presId="urn:microsoft.com/office/officeart/2005/8/layout/hierarchy2"/>
    <dgm:cxn modelId="{E217EF69-2413-4754-B57F-E0F6FA5A7A2B}" srcId="{6D8AF3F3-9355-4F8B-AE38-41B4C04789F8}" destId="{FF6E31EC-BC34-41A7-B1DB-8CBD357863D6}" srcOrd="0" destOrd="0" parTransId="{B3DA213B-2127-496E-A386-7BDEB5B6385D}" sibTransId="{FA094638-3DB4-414A-958B-CF5E85468591}"/>
    <dgm:cxn modelId="{3722B5B9-91D7-4D7A-B55E-D65E0FE8C47D}" type="presOf" srcId="{5771D47C-6879-4188-B1D8-0BBB1A2AB50A}" destId="{D024A647-C24F-4C06-A096-233A3F62AE51}" srcOrd="0" destOrd="0" presId="urn:microsoft.com/office/officeart/2005/8/layout/hierarchy2"/>
    <dgm:cxn modelId="{1143D416-E8D5-4C92-9FDF-3A34DA319301}" type="presOf" srcId="{8F4EEA32-9BD8-4A26-A212-3F37866A3EE5}" destId="{BF04EC47-07EB-456C-8ADF-4D3A2F38BE9F}" srcOrd="0" destOrd="0" presId="urn:microsoft.com/office/officeart/2005/8/layout/hierarchy2"/>
    <dgm:cxn modelId="{6F1EB7CE-74CB-4F01-9048-4B52731EA76D}" srcId="{9D099787-2E6E-4A4F-8955-BEAA301390E3}" destId="{19708D08-74B0-47CB-BB72-28617196DBEF}" srcOrd="0" destOrd="0" parTransId="{94871948-D1EE-442F-BFBF-35013DE80A5D}" sibTransId="{3A47FF06-AA06-4654-BF13-BC9018875083}"/>
    <dgm:cxn modelId="{0BBAD59D-5A0F-4C33-8CBB-68CB91287449}" srcId="{8F4EEA32-9BD8-4A26-A212-3F37866A3EE5}" destId="{A6748044-3E32-4949-84B6-880252038754}" srcOrd="0" destOrd="0" parTransId="{6D3B67A1-E641-44F0-A4BC-E0B452C539B0}" sibTransId="{F660FB56-E39F-4CD2-9ABC-0AAA617CBE15}"/>
    <dgm:cxn modelId="{7642CFC1-7869-4B12-A48A-8EE3B4AE9F37}" type="presParOf" srcId="{D024A647-C24F-4C06-A096-233A3F62AE51}" destId="{3E6472A6-744A-4F25-955D-EB7C94A7615F}" srcOrd="0" destOrd="0" presId="urn:microsoft.com/office/officeart/2005/8/layout/hierarchy2"/>
    <dgm:cxn modelId="{5A211FE6-55EB-48AC-BE70-9F318409F415}" type="presParOf" srcId="{3E6472A6-744A-4F25-955D-EB7C94A7615F}" destId="{4CD3379D-6D05-4CA3-B5F6-830E57E50DA7}" srcOrd="0" destOrd="0" presId="urn:microsoft.com/office/officeart/2005/8/layout/hierarchy2"/>
    <dgm:cxn modelId="{3FA4DD90-AA34-4C7D-AC44-8B2A726159A5}" type="presParOf" srcId="{3E6472A6-744A-4F25-955D-EB7C94A7615F}" destId="{0D7B075B-6BDC-485B-8342-F909C55C8FB6}" srcOrd="1" destOrd="0" presId="urn:microsoft.com/office/officeart/2005/8/layout/hierarchy2"/>
    <dgm:cxn modelId="{D0BBF864-D77C-43D0-96E1-E3DD1F2B799C}" type="presParOf" srcId="{0D7B075B-6BDC-485B-8342-F909C55C8FB6}" destId="{A2862D03-82C9-44CB-BB33-1DB345D1ED25}" srcOrd="0" destOrd="0" presId="urn:microsoft.com/office/officeart/2005/8/layout/hierarchy2"/>
    <dgm:cxn modelId="{425AD8E8-5C47-4475-88C4-EFEB3BF0B2B0}" type="presParOf" srcId="{A2862D03-82C9-44CB-BB33-1DB345D1ED25}" destId="{B8EF0351-64CF-4C8B-BC00-E232E8289689}" srcOrd="0" destOrd="0" presId="urn:microsoft.com/office/officeart/2005/8/layout/hierarchy2"/>
    <dgm:cxn modelId="{07BD0EE2-2379-47FA-80DF-B517306D57A8}" type="presParOf" srcId="{0D7B075B-6BDC-485B-8342-F909C55C8FB6}" destId="{E241A518-9B7A-45D9-8ED5-159C917D60FE}" srcOrd="1" destOrd="0" presId="urn:microsoft.com/office/officeart/2005/8/layout/hierarchy2"/>
    <dgm:cxn modelId="{049F3D13-969C-4A63-9B32-73E2E50D0C6D}" type="presParOf" srcId="{E241A518-9B7A-45D9-8ED5-159C917D60FE}" destId="{90F9AA8A-5118-4F1A-8240-31E26C6DF6AA}" srcOrd="0" destOrd="0" presId="urn:microsoft.com/office/officeart/2005/8/layout/hierarchy2"/>
    <dgm:cxn modelId="{06D81D85-FB73-4292-8247-4A412F654D1B}" type="presParOf" srcId="{E241A518-9B7A-45D9-8ED5-159C917D60FE}" destId="{68075F43-3B14-4671-A58F-ABA78DD90FF0}" srcOrd="1" destOrd="0" presId="urn:microsoft.com/office/officeart/2005/8/layout/hierarchy2"/>
    <dgm:cxn modelId="{4BE268D0-18BE-401F-BFBA-78F50425D8C9}" type="presParOf" srcId="{68075F43-3B14-4671-A58F-ABA78DD90FF0}" destId="{CD89184B-62A7-4349-834E-54E7E5BF8E76}" srcOrd="0" destOrd="0" presId="urn:microsoft.com/office/officeart/2005/8/layout/hierarchy2"/>
    <dgm:cxn modelId="{9F44FF5B-88A1-4B8E-BD5A-E7BD67E9C454}" type="presParOf" srcId="{CD89184B-62A7-4349-834E-54E7E5BF8E76}" destId="{969EE02A-71A6-4A96-813E-FB17BE76C612}" srcOrd="0" destOrd="0" presId="urn:microsoft.com/office/officeart/2005/8/layout/hierarchy2"/>
    <dgm:cxn modelId="{DCE3AF42-0792-4425-8627-7E359E9F0CF0}" type="presParOf" srcId="{68075F43-3B14-4671-A58F-ABA78DD90FF0}" destId="{DA84ECB6-797B-4222-B3AF-E082845079F0}" srcOrd="1" destOrd="0" presId="urn:microsoft.com/office/officeart/2005/8/layout/hierarchy2"/>
    <dgm:cxn modelId="{6707D93E-C515-459D-B26C-87744F33746A}" type="presParOf" srcId="{DA84ECB6-797B-4222-B3AF-E082845079F0}" destId="{F6A9C6D3-CE90-4B05-BC6D-E61E5BF2EE58}" srcOrd="0" destOrd="0" presId="urn:microsoft.com/office/officeart/2005/8/layout/hierarchy2"/>
    <dgm:cxn modelId="{75647190-0BAC-4D5A-A031-376F7B840188}" type="presParOf" srcId="{DA84ECB6-797B-4222-B3AF-E082845079F0}" destId="{F7C89BE9-D79A-4AA5-B51F-53FD12FC571F}" srcOrd="1" destOrd="0" presId="urn:microsoft.com/office/officeart/2005/8/layout/hierarchy2"/>
    <dgm:cxn modelId="{7F18A3A0-EAF7-4993-A2B6-EC2AB971A1A8}" type="presParOf" srcId="{0D7B075B-6BDC-485B-8342-F909C55C8FB6}" destId="{F6AE5491-5038-4615-953A-9CAAF603B2CC}" srcOrd="2" destOrd="0" presId="urn:microsoft.com/office/officeart/2005/8/layout/hierarchy2"/>
    <dgm:cxn modelId="{AAF08421-0D51-444F-961B-21EA89B237BF}" type="presParOf" srcId="{F6AE5491-5038-4615-953A-9CAAF603B2CC}" destId="{48A9C06A-04E9-46F3-87E1-0C681FBEAF2A}" srcOrd="0" destOrd="0" presId="urn:microsoft.com/office/officeart/2005/8/layout/hierarchy2"/>
    <dgm:cxn modelId="{56AB8966-D615-4BD9-B844-2359F0F0219E}" type="presParOf" srcId="{0D7B075B-6BDC-485B-8342-F909C55C8FB6}" destId="{9B4D6075-4604-4B74-BCC5-E48A38A28903}" srcOrd="3" destOrd="0" presId="urn:microsoft.com/office/officeart/2005/8/layout/hierarchy2"/>
    <dgm:cxn modelId="{ABF1FE84-029E-4F2A-9F65-7B268C6BFDC4}" type="presParOf" srcId="{9B4D6075-4604-4B74-BCC5-E48A38A28903}" destId="{41DA0F96-99FC-49BD-BD7A-BF0B3F073467}" srcOrd="0" destOrd="0" presId="urn:microsoft.com/office/officeart/2005/8/layout/hierarchy2"/>
    <dgm:cxn modelId="{3EE87D14-D32F-4A24-AFA9-63D8A59CC4BE}" type="presParOf" srcId="{9B4D6075-4604-4B74-BCC5-E48A38A28903}" destId="{EF0B6FDE-DA8D-4043-A956-BCF8A32F6EB0}" srcOrd="1" destOrd="0" presId="urn:microsoft.com/office/officeart/2005/8/layout/hierarchy2"/>
    <dgm:cxn modelId="{8639548A-0397-4E69-A0FA-9BB2624F6CC1}" type="presParOf" srcId="{EF0B6FDE-DA8D-4043-A956-BCF8A32F6EB0}" destId="{185D0DCE-91E7-42F0-BE41-E65A0F5029E4}" srcOrd="0" destOrd="0" presId="urn:microsoft.com/office/officeart/2005/8/layout/hierarchy2"/>
    <dgm:cxn modelId="{0880FF5D-060A-4393-B456-41F837AD0812}" type="presParOf" srcId="{185D0DCE-91E7-42F0-BE41-E65A0F5029E4}" destId="{0E846E9E-1AB1-42B8-9905-937527903DBD}" srcOrd="0" destOrd="0" presId="urn:microsoft.com/office/officeart/2005/8/layout/hierarchy2"/>
    <dgm:cxn modelId="{7F0A1FAD-03BC-4E1B-961B-72A95D8D6661}" type="presParOf" srcId="{EF0B6FDE-DA8D-4043-A956-BCF8A32F6EB0}" destId="{48C3577E-E99E-4678-8C5C-534B7184BF62}" srcOrd="1" destOrd="0" presId="urn:microsoft.com/office/officeart/2005/8/layout/hierarchy2"/>
    <dgm:cxn modelId="{74E240D0-C0BA-4EF8-95F6-E26644E11A4E}" type="presParOf" srcId="{48C3577E-E99E-4678-8C5C-534B7184BF62}" destId="{12FDA62C-9296-4775-9CCA-224532901D97}" srcOrd="0" destOrd="0" presId="urn:microsoft.com/office/officeart/2005/8/layout/hierarchy2"/>
    <dgm:cxn modelId="{0C019A21-B052-415A-A53B-655898CC4416}" type="presParOf" srcId="{48C3577E-E99E-4678-8C5C-534B7184BF62}" destId="{652B1687-F771-4927-822E-0F067C666D73}" srcOrd="1" destOrd="0" presId="urn:microsoft.com/office/officeart/2005/8/layout/hierarchy2"/>
    <dgm:cxn modelId="{3655B962-FFE2-442A-A5F3-0B0688248F50}" type="presParOf" srcId="{0D7B075B-6BDC-485B-8342-F909C55C8FB6}" destId="{A8F00CA6-9BC2-4EB8-9BAD-6845A66A7D24}" srcOrd="4" destOrd="0" presId="urn:microsoft.com/office/officeart/2005/8/layout/hierarchy2"/>
    <dgm:cxn modelId="{643F0B68-D14F-416D-B23E-12E3E974B0BF}" type="presParOf" srcId="{A8F00CA6-9BC2-4EB8-9BAD-6845A66A7D24}" destId="{CC13C0AB-9C08-4F04-934E-CD1E95D7CBD1}" srcOrd="0" destOrd="0" presId="urn:microsoft.com/office/officeart/2005/8/layout/hierarchy2"/>
    <dgm:cxn modelId="{A776579D-D581-4F4E-9873-1E364BD8538B}" type="presParOf" srcId="{0D7B075B-6BDC-485B-8342-F909C55C8FB6}" destId="{E30E8E2C-BA91-4A8C-A10B-656B4C19731B}" srcOrd="5" destOrd="0" presId="urn:microsoft.com/office/officeart/2005/8/layout/hierarchy2"/>
    <dgm:cxn modelId="{F0ED4CAB-8D58-4F7C-AC12-D45F8FDCE62E}" type="presParOf" srcId="{E30E8E2C-BA91-4A8C-A10B-656B4C19731B}" destId="{138F177E-4142-4AF1-A894-4B49FA685A9A}" srcOrd="0" destOrd="0" presId="urn:microsoft.com/office/officeart/2005/8/layout/hierarchy2"/>
    <dgm:cxn modelId="{9328A69A-2B85-4C6A-9A9C-FBD77D9AF88D}" type="presParOf" srcId="{E30E8E2C-BA91-4A8C-A10B-656B4C19731B}" destId="{7E281C5C-2E65-4FD5-B7CF-9BB116C74758}" srcOrd="1" destOrd="0" presId="urn:microsoft.com/office/officeart/2005/8/layout/hierarchy2"/>
    <dgm:cxn modelId="{8E4B9374-40B7-4508-BA0B-EF4C788EB4D4}" type="presParOf" srcId="{7E281C5C-2E65-4FD5-B7CF-9BB116C74758}" destId="{2DE4ED94-77ED-429C-B2BE-4F5A588CB829}" srcOrd="0" destOrd="0" presId="urn:microsoft.com/office/officeart/2005/8/layout/hierarchy2"/>
    <dgm:cxn modelId="{B84D4BA9-1F2C-4AEC-8F19-F9E553EF6260}" type="presParOf" srcId="{2DE4ED94-77ED-429C-B2BE-4F5A588CB829}" destId="{8BA1D191-44C7-4AD0-8EE4-D9DE7BE12BD7}" srcOrd="0" destOrd="0" presId="urn:microsoft.com/office/officeart/2005/8/layout/hierarchy2"/>
    <dgm:cxn modelId="{2E50B1F7-4E74-4D06-8117-8F4FE82E11BD}" type="presParOf" srcId="{7E281C5C-2E65-4FD5-B7CF-9BB116C74758}" destId="{1736691E-53E4-4E2C-AAAD-22EF9B70716E}" srcOrd="1" destOrd="0" presId="urn:microsoft.com/office/officeart/2005/8/layout/hierarchy2"/>
    <dgm:cxn modelId="{92B6BE3C-4CDC-4A02-9CD4-1BD93C06A9AA}" type="presParOf" srcId="{1736691E-53E4-4E2C-AAAD-22EF9B70716E}" destId="{0E3CC6C6-DF0B-46C7-BADF-1CCEA813B908}" srcOrd="0" destOrd="0" presId="urn:microsoft.com/office/officeart/2005/8/layout/hierarchy2"/>
    <dgm:cxn modelId="{367A4EAC-F81E-49A4-82DD-94E906353FF2}" type="presParOf" srcId="{1736691E-53E4-4E2C-AAAD-22EF9B70716E}" destId="{73B01003-3232-40E5-8C0C-98241367DFBE}" srcOrd="1" destOrd="0" presId="urn:microsoft.com/office/officeart/2005/8/layout/hierarchy2"/>
    <dgm:cxn modelId="{7992DFE7-796D-485F-A49E-8E6A753CA305}" type="presParOf" srcId="{0D7B075B-6BDC-485B-8342-F909C55C8FB6}" destId="{20AD3A34-DB09-4844-8BB6-ED0FE2CF0BD6}" srcOrd="6" destOrd="0" presId="urn:microsoft.com/office/officeart/2005/8/layout/hierarchy2"/>
    <dgm:cxn modelId="{4AE3A919-EEE7-460C-8A7B-4590AE80A004}" type="presParOf" srcId="{20AD3A34-DB09-4844-8BB6-ED0FE2CF0BD6}" destId="{75EBCAAA-F06A-4E8D-BE84-8991B6A47082}" srcOrd="0" destOrd="0" presId="urn:microsoft.com/office/officeart/2005/8/layout/hierarchy2"/>
    <dgm:cxn modelId="{A057B8F0-E55D-4A61-BDDF-33B9F7BE2C13}" type="presParOf" srcId="{0D7B075B-6BDC-485B-8342-F909C55C8FB6}" destId="{11423E8D-8545-4461-A513-B3F5F4F52134}" srcOrd="7" destOrd="0" presId="urn:microsoft.com/office/officeart/2005/8/layout/hierarchy2"/>
    <dgm:cxn modelId="{D0A30B7F-283D-4BDB-839B-ECE87BD9957C}" type="presParOf" srcId="{11423E8D-8545-4461-A513-B3F5F4F52134}" destId="{FF34B91D-3D0A-49D7-B3C3-D994B8CF715E}" srcOrd="0" destOrd="0" presId="urn:microsoft.com/office/officeart/2005/8/layout/hierarchy2"/>
    <dgm:cxn modelId="{8CB23233-E283-4150-9137-FED2E444D318}" type="presParOf" srcId="{11423E8D-8545-4461-A513-B3F5F4F52134}" destId="{06EE17B5-3DFD-4AF9-B8A4-8588B5ECAEE8}" srcOrd="1" destOrd="0" presId="urn:microsoft.com/office/officeart/2005/8/layout/hierarchy2"/>
    <dgm:cxn modelId="{5F410CEA-EB3B-4387-A216-FBEF9609057F}" type="presParOf" srcId="{06EE17B5-3DFD-4AF9-B8A4-8588B5ECAEE8}" destId="{97830511-1D8C-4116-B794-13BA4E353AE6}" srcOrd="0" destOrd="0" presId="urn:microsoft.com/office/officeart/2005/8/layout/hierarchy2"/>
    <dgm:cxn modelId="{B0FBF775-FC29-4B46-8EF2-F358D2CD33C5}" type="presParOf" srcId="{97830511-1D8C-4116-B794-13BA4E353AE6}" destId="{74BF9235-463B-47B1-9F3D-73338CB3C7E6}" srcOrd="0" destOrd="0" presId="urn:microsoft.com/office/officeart/2005/8/layout/hierarchy2"/>
    <dgm:cxn modelId="{5254A1D3-E84D-4119-98CF-9F8FD547607A}" type="presParOf" srcId="{06EE17B5-3DFD-4AF9-B8A4-8588B5ECAEE8}" destId="{4781378A-E630-4858-91E9-3DFA3E9EA2E7}" srcOrd="1" destOrd="0" presId="urn:microsoft.com/office/officeart/2005/8/layout/hierarchy2"/>
    <dgm:cxn modelId="{0738B4E7-4307-4126-800F-87406D6EC856}" type="presParOf" srcId="{4781378A-E630-4858-91E9-3DFA3E9EA2E7}" destId="{601A88B1-C6C7-4248-A000-FD6DBEF81449}" srcOrd="0" destOrd="0" presId="urn:microsoft.com/office/officeart/2005/8/layout/hierarchy2"/>
    <dgm:cxn modelId="{E2054DD6-483B-4D9B-BD39-D8C2CC9E67D5}" type="presParOf" srcId="{4781378A-E630-4858-91E9-3DFA3E9EA2E7}" destId="{505E4B7E-F87F-4E12-9139-C14FE23B0758}" srcOrd="1" destOrd="0" presId="urn:microsoft.com/office/officeart/2005/8/layout/hierarchy2"/>
    <dgm:cxn modelId="{DA4D8D55-AC5F-4CA5-9EA5-29FB8359539D}" type="presParOf" srcId="{0D7B075B-6BDC-485B-8342-F909C55C8FB6}" destId="{C099AEDF-9A3A-4996-8C63-9353D136C4EF}" srcOrd="8" destOrd="0" presId="urn:microsoft.com/office/officeart/2005/8/layout/hierarchy2"/>
    <dgm:cxn modelId="{545CF1C9-16CC-442E-873C-D8A20181449A}" type="presParOf" srcId="{C099AEDF-9A3A-4996-8C63-9353D136C4EF}" destId="{5A0919D1-24F0-4468-95E1-A147E78F645A}" srcOrd="0" destOrd="0" presId="urn:microsoft.com/office/officeart/2005/8/layout/hierarchy2"/>
    <dgm:cxn modelId="{2C81A4AC-AC57-40E7-A144-6A2F99E87254}" type="presParOf" srcId="{0D7B075B-6BDC-485B-8342-F909C55C8FB6}" destId="{E14649BF-1140-4B3E-BF22-EA4475FCA489}" srcOrd="9" destOrd="0" presId="urn:microsoft.com/office/officeart/2005/8/layout/hierarchy2"/>
    <dgm:cxn modelId="{BF3A6D57-694B-44D4-B17F-F9A0B956CE78}" type="presParOf" srcId="{E14649BF-1140-4B3E-BF22-EA4475FCA489}" destId="{BF04EC47-07EB-456C-8ADF-4D3A2F38BE9F}" srcOrd="0" destOrd="0" presId="urn:microsoft.com/office/officeart/2005/8/layout/hierarchy2"/>
    <dgm:cxn modelId="{F5CD5624-220F-455C-8DCF-F8149BA41AA4}" type="presParOf" srcId="{E14649BF-1140-4B3E-BF22-EA4475FCA489}" destId="{74F6AC54-DF4F-456E-86DB-82825366E444}" srcOrd="1" destOrd="0" presId="urn:microsoft.com/office/officeart/2005/8/layout/hierarchy2"/>
    <dgm:cxn modelId="{99698DDF-CE2E-42A0-972B-BE5BE3533FD2}" type="presParOf" srcId="{74F6AC54-DF4F-456E-86DB-82825366E444}" destId="{13F8CF82-D227-4311-AEC6-9F2D5BBEC1AD}" srcOrd="0" destOrd="0" presId="urn:microsoft.com/office/officeart/2005/8/layout/hierarchy2"/>
    <dgm:cxn modelId="{A89B604A-0A4F-4FD1-81FB-1C2E509B1BF9}" type="presParOf" srcId="{13F8CF82-D227-4311-AEC6-9F2D5BBEC1AD}" destId="{D87BEC03-E7B9-4FE9-8139-B105911B3470}" srcOrd="0" destOrd="0" presId="urn:microsoft.com/office/officeart/2005/8/layout/hierarchy2"/>
    <dgm:cxn modelId="{4F72740F-D80E-488C-9DA6-4E90EB549079}" type="presParOf" srcId="{74F6AC54-DF4F-456E-86DB-82825366E444}" destId="{56A369EE-2AD6-4089-B191-DB2EABD00E62}" srcOrd="1" destOrd="0" presId="urn:microsoft.com/office/officeart/2005/8/layout/hierarchy2"/>
    <dgm:cxn modelId="{0A28D9E6-C9BC-4208-BC12-04BC29232D3F}" type="presParOf" srcId="{56A369EE-2AD6-4089-B191-DB2EABD00E62}" destId="{59128307-E8C4-4B65-ABAC-CE8FDBB012B2}" srcOrd="0" destOrd="0" presId="urn:microsoft.com/office/officeart/2005/8/layout/hierarchy2"/>
    <dgm:cxn modelId="{9E3CE03F-C570-47B8-BFBA-B6DA0195C7E9}" type="presParOf" srcId="{56A369EE-2AD6-4089-B191-DB2EABD00E62}" destId="{9314D2B9-9C8D-4B8A-B181-C5656144089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3379D-6D05-4CA3-B5F6-830E57E50DA7}">
      <dsp:nvSpPr>
        <dsp:cNvPr id="0" name=""/>
        <dsp:cNvSpPr/>
      </dsp:nvSpPr>
      <dsp:spPr>
        <a:xfrm flipH="1">
          <a:off x="544540" y="2464924"/>
          <a:ext cx="45729" cy="1070942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ln>
              <a:noFill/>
            </a:ln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sp:txBody>
      <dsp:txXfrm>
        <a:off x="545879" y="2466263"/>
        <a:ext cx="43051" cy="1068264"/>
      </dsp:txXfrm>
    </dsp:sp>
    <dsp:sp modelId="{A2862D03-82C9-44CB-BB33-1DB345D1ED25}">
      <dsp:nvSpPr>
        <dsp:cNvPr id="0" name=""/>
        <dsp:cNvSpPr/>
      </dsp:nvSpPr>
      <dsp:spPr>
        <a:xfrm rot="16555417">
          <a:off x="-520140" y="1752750"/>
          <a:ext cx="247638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2476389" y="16062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sp:txBody>
      <dsp:txXfrm>
        <a:off x="656144" y="1706902"/>
        <a:ext cx="123819" cy="123819"/>
      </dsp:txXfrm>
    </dsp:sp>
    <dsp:sp modelId="{90F9AA8A-5118-4F1A-8240-31E26C6DF6AA}">
      <dsp:nvSpPr>
        <dsp:cNvPr id="0" name=""/>
        <dsp:cNvSpPr/>
      </dsp:nvSpPr>
      <dsp:spPr>
        <a:xfrm>
          <a:off x="845839" y="1758"/>
          <a:ext cx="2083132" cy="10709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rPr>
            <a:t>Эритема</a:t>
          </a:r>
          <a:endParaRPr lang="ru-RU" sz="2800" b="1" kern="1200" dirty="0">
            <a:solidFill>
              <a:srgbClr val="002060"/>
            </a:solidFill>
            <a:latin typeface="Calibri" pitchFamily="34" charset="0"/>
            <a:cs typeface="Times New Roman" pitchFamily="18" charset="0"/>
          </a:endParaRPr>
        </a:p>
      </dsp:txBody>
      <dsp:txXfrm>
        <a:off x="877206" y="33125"/>
        <a:ext cx="2020398" cy="1008208"/>
      </dsp:txXfrm>
    </dsp:sp>
    <dsp:sp modelId="{CD89184B-62A7-4349-834E-54E7E5BF8E76}">
      <dsp:nvSpPr>
        <dsp:cNvPr id="0" name=""/>
        <dsp:cNvSpPr/>
      </dsp:nvSpPr>
      <dsp:spPr>
        <a:xfrm>
          <a:off x="2928971" y="521167"/>
          <a:ext cx="62797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27979" y="16062"/>
              </a:lnTo>
            </a:path>
          </a:pathLst>
        </a:custGeom>
        <a:noFill/>
        <a:ln w="25400" cap="flat" cmpd="sng" algn="ctr">
          <a:solidFill>
            <a:schemeClr val="accent4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27261" y="521529"/>
        <a:ext cx="31398" cy="31398"/>
      </dsp:txXfrm>
    </dsp:sp>
    <dsp:sp modelId="{F6A9C6D3-CE90-4B05-BC6D-E61E5BF2EE58}">
      <dsp:nvSpPr>
        <dsp:cNvPr id="0" name=""/>
        <dsp:cNvSpPr/>
      </dsp:nvSpPr>
      <dsp:spPr>
        <a:xfrm>
          <a:off x="3556950" y="1758"/>
          <a:ext cx="3291626" cy="107094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3588317" y="33125"/>
        <a:ext cx="3228892" cy="1008208"/>
      </dsp:txXfrm>
    </dsp:sp>
    <dsp:sp modelId="{F6AE5491-5038-4615-953A-9CAAF603B2CC}">
      <dsp:nvSpPr>
        <dsp:cNvPr id="0" name=""/>
        <dsp:cNvSpPr/>
      </dsp:nvSpPr>
      <dsp:spPr>
        <a:xfrm rot="16903394">
          <a:off x="89144" y="2368542"/>
          <a:ext cx="125782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257820" y="16062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sp:txBody>
      <dsp:txXfrm>
        <a:off x="686609" y="2353158"/>
        <a:ext cx="62891" cy="62891"/>
      </dsp:txXfrm>
    </dsp:sp>
    <dsp:sp modelId="{41DA0F96-99FC-49BD-BD7A-BF0B3F073467}">
      <dsp:nvSpPr>
        <dsp:cNvPr id="0" name=""/>
        <dsp:cNvSpPr/>
      </dsp:nvSpPr>
      <dsp:spPr>
        <a:xfrm>
          <a:off x="845839" y="1233341"/>
          <a:ext cx="2083132" cy="10709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rPr>
            <a:t>Язва</a:t>
          </a:r>
          <a:endParaRPr lang="ru-RU" sz="2800" b="1" kern="1200" dirty="0">
            <a:solidFill>
              <a:srgbClr val="002060"/>
            </a:solidFill>
            <a:latin typeface="Calibri" pitchFamily="34" charset="0"/>
            <a:cs typeface="Times New Roman" pitchFamily="18" charset="0"/>
          </a:endParaRPr>
        </a:p>
      </dsp:txBody>
      <dsp:txXfrm>
        <a:off x="877206" y="1264708"/>
        <a:ext cx="2020398" cy="1008208"/>
      </dsp:txXfrm>
    </dsp:sp>
    <dsp:sp modelId="{185D0DCE-91E7-42F0-BE41-E65A0F5029E4}">
      <dsp:nvSpPr>
        <dsp:cNvPr id="0" name=""/>
        <dsp:cNvSpPr/>
      </dsp:nvSpPr>
      <dsp:spPr>
        <a:xfrm>
          <a:off x="2928971" y="1752750"/>
          <a:ext cx="62797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27979" y="16062"/>
              </a:lnTo>
            </a:path>
          </a:pathLst>
        </a:custGeom>
        <a:noFill/>
        <a:ln w="25400" cap="flat" cmpd="sng" algn="ctr">
          <a:solidFill>
            <a:schemeClr val="accent4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27261" y="1753113"/>
        <a:ext cx="31398" cy="31398"/>
      </dsp:txXfrm>
    </dsp:sp>
    <dsp:sp modelId="{12FDA62C-9296-4775-9CCA-224532901D97}">
      <dsp:nvSpPr>
        <dsp:cNvPr id="0" name=""/>
        <dsp:cNvSpPr/>
      </dsp:nvSpPr>
      <dsp:spPr>
        <a:xfrm>
          <a:off x="3556950" y="1233341"/>
          <a:ext cx="3355325" cy="107094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3588317" y="1264708"/>
        <a:ext cx="3292591" cy="1008208"/>
      </dsp:txXfrm>
    </dsp:sp>
    <dsp:sp modelId="{A8F00CA6-9BC2-4EB8-9BAD-6845A66A7D24}">
      <dsp:nvSpPr>
        <dsp:cNvPr id="0" name=""/>
        <dsp:cNvSpPr/>
      </dsp:nvSpPr>
      <dsp:spPr>
        <a:xfrm>
          <a:off x="590269" y="2984333"/>
          <a:ext cx="25556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255569" y="16062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sp:txBody>
      <dsp:txXfrm>
        <a:off x="711665" y="2994006"/>
        <a:ext cx="12778" cy="12778"/>
      </dsp:txXfrm>
    </dsp:sp>
    <dsp:sp modelId="{138F177E-4142-4AF1-A894-4B49FA685A9A}">
      <dsp:nvSpPr>
        <dsp:cNvPr id="0" name=""/>
        <dsp:cNvSpPr/>
      </dsp:nvSpPr>
      <dsp:spPr>
        <a:xfrm>
          <a:off x="845839" y="2464924"/>
          <a:ext cx="2127897" cy="10709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rPr>
            <a:t>Везикула</a:t>
          </a:r>
          <a:endParaRPr lang="ru-RU" sz="2800" b="1" kern="1200" dirty="0">
            <a:solidFill>
              <a:srgbClr val="002060"/>
            </a:solidFill>
            <a:latin typeface="Calibri" pitchFamily="34" charset="0"/>
            <a:cs typeface="Times New Roman" pitchFamily="18" charset="0"/>
          </a:endParaRPr>
        </a:p>
      </dsp:txBody>
      <dsp:txXfrm>
        <a:off x="877206" y="2496291"/>
        <a:ext cx="2065163" cy="1008208"/>
      </dsp:txXfrm>
    </dsp:sp>
    <dsp:sp modelId="{2DE4ED94-77ED-429C-B2BE-4F5A588CB829}">
      <dsp:nvSpPr>
        <dsp:cNvPr id="0" name=""/>
        <dsp:cNvSpPr/>
      </dsp:nvSpPr>
      <dsp:spPr>
        <a:xfrm>
          <a:off x="2973737" y="2984333"/>
          <a:ext cx="62797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27979" y="16062"/>
              </a:lnTo>
            </a:path>
          </a:pathLst>
        </a:custGeom>
        <a:noFill/>
        <a:ln w="25400" cap="flat" cmpd="sng" algn="ctr">
          <a:solidFill>
            <a:schemeClr val="accent4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72027" y="2984696"/>
        <a:ext cx="31398" cy="31398"/>
      </dsp:txXfrm>
    </dsp:sp>
    <dsp:sp modelId="{0E3CC6C6-DF0B-46C7-BADF-1CCEA813B908}">
      <dsp:nvSpPr>
        <dsp:cNvPr id="0" name=""/>
        <dsp:cNvSpPr/>
      </dsp:nvSpPr>
      <dsp:spPr>
        <a:xfrm>
          <a:off x="3601716" y="2464924"/>
          <a:ext cx="3300193" cy="107094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3633083" y="2496291"/>
        <a:ext cx="3237459" cy="1008208"/>
      </dsp:txXfrm>
    </dsp:sp>
    <dsp:sp modelId="{20AD3A34-DB09-4844-8BB6-ED0FE2CF0BD6}">
      <dsp:nvSpPr>
        <dsp:cNvPr id="0" name=""/>
        <dsp:cNvSpPr/>
      </dsp:nvSpPr>
      <dsp:spPr>
        <a:xfrm rot="4696606">
          <a:off x="89144" y="3600125"/>
          <a:ext cx="125782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257820" y="16062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>
            <a:ln>
              <a:noFill/>
            </a:ln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sp:txBody>
      <dsp:txXfrm>
        <a:off x="686609" y="3584742"/>
        <a:ext cx="62891" cy="62891"/>
      </dsp:txXfrm>
    </dsp:sp>
    <dsp:sp modelId="{FF34B91D-3D0A-49D7-B3C3-D994B8CF715E}">
      <dsp:nvSpPr>
        <dsp:cNvPr id="0" name=""/>
        <dsp:cNvSpPr/>
      </dsp:nvSpPr>
      <dsp:spPr>
        <a:xfrm>
          <a:off x="845839" y="3696508"/>
          <a:ext cx="2083132" cy="10709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rPr>
            <a:t>Эрозия</a:t>
          </a:r>
          <a:endParaRPr lang="ru-RU" sz="2800" b="1" kern="1200" dirty="0">
            <a:solidFill>
              <a:srgbClr val="002060"/>
            </a:solidFill>
            <a:latin typeface="Calibri" pitchFamily="34" charset="0"/>
            <a:cs typeface="Times New Roman" pitchFamily="18" charset="0"/>
          </a:endParaRPr>
        </a:p>
      </dsp:txBody>
      <dsp:txXfrm>
        <a:off x="877206" y="3727875"/>
        <a:ext cx="2020398" cy="1008208"/>
      </dsp:txXfrm>
    </dsp:sp>
    <dsp:sp modelId="{97830511-1D8C-4116-B794-13BA4E353AE6}">
      <dsp:nvSpPr>
        <dsp:cNvPr id="0" name=""/>
        <dsp:cNvSpPr/>
      </dsp:nvSpPr>
      <dsp:spPr>
        <a:xfrm>
          <a:off x="2928971" y="4215917"/>
          <a:ext cx="62797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27979" y="16062"/>
              </a:lnTo>
            </a:path>
          </a:pathLst>
        </a:custGeom>
        <a:noFill/>
        <a:ln w="25400" cap="flat" cmpd="sng" algn="ctr">
          <a:solidFill>
            <a:schemeClr val="accent4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27261" y="4216279"/>
        <a:ext cx="31398" cy="31398"/>
      </dsp:txXfrm>
    </dsp:sp>
    <dsp:sp modelId="{601A88B1-C6C7-4248-A000-FD6DBEF81449}">
      <dsp:nvSpPr>
        <dsp:cNvPr id="0" name=""/>
        <dsp:cNvSpPr/>
      </dsp:nvSpPr>
      <dsp:spPr>
        <a:xfrm>
          <a:off x="3556950" y="3696508"/>
          <a:ext cx="3355325" cy="107094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3588317" y="3727875"/>
        <a:ext cx="3292591" cy="1008208"/>
      </dsp:txXfrm>
    </dsp:sp>
    <dsp:sp modelId="{C099AEDF-9A3A-4996-8C63-9353D136C4EF}">
      <dsp:nvSpPr>
        <dsp:cNvPr id="0" name=""/>
        <dsp:cNvSpPr/>
      </dsp:nvSpPr>
      <dsp:spPr>
        <a:xfrm rot="5044583">
          <a:off x="-520140" y="4215917"/>
          <a:ext cx="247638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2476389" y="16062"/>
              </a:lnTo>
            </a:path>
          </a:pathLst>
        </a:custGeom>
        <a:noFill/>
        <a:ln w="25400" cap="flat" cmpd="sng" algn="ctr">
          <a:noFill/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>
            <a:ln>
              <a:noFill/>
            </a:ln>
            <a:solidFill>
              <a:schemeClr val="bg1">
                <a:lumMod val="95000"/>
                <a:lumOff val="5000"/>
              </a:schemeClr>
            </a:solidFill>
            <a:latin typeface="Calibri" pitchFamily="34" charset="0"/>
            <a:cs typeface="Times New Roman" pitchFamily="18" charset="0"/>
          </a:endParaRPr>
        </a:p>
      </dsp:txBody>
      <dsp:txXfrm>
        <a:off x="656144" y="4170069"/>
        <a:ext cx="123819" cy="123819"/>
      </dsp:txXfrm>
    </dsp:sp>
    <dsp:sp modelId="{BF04EC47-07EB-456C-8ADF-4D3A2F38BE9F}">
      <dsp:nvSpPr>
        <dsp:cNvPr id="0" name=""/>
        <dsp:cNvSpPr/>
      </dsp:nvSpPr>
      <dsp:spPr>
        <a:xfrm>
          <a:off x="845839" y="4928091"/>
          <a:ext cx="2127897" cy="10709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rPr>
            <a:t>Мацерация</a:t>
          </a:r>
          <a:endParaRPr lang="ru-RU" sz="2800" b="1" kern="1200" dirty="0">
            <a:solidFill>
              <a:srgbClr val="002060"/>
            </a:solidFill>
            <a:latin typeface="Calibri" pitchFamily="34" charset="0"/>
            <a:cs typeface="Times New Roman" pitchFamily="18" charset="0"/>
          </a:endParaRPr>
        </a:p>
      </dsp:txBody>
      <dsp:txXfrm>
        <a:off x="877206" y="4959458"/>
        <a:ext cx="2065163" cy="1008208"/>
      </dsp:txXfrm>
    </dsp:sp>
    <dsp:sp modelId="{13F8CF82-D227-4311-AEC6-9F2D5BBEC1AD}">
      <dsp:nvSpPr>
        <dsp:cNvPr id="0" name=""/>
        <dsp:cNvSpPr/>
      </dsp:nvSpPr>
      <dsp:spPr>
        <a:xfrm>
          <a:off x="2973737" y="5447500"/>
          <a:ext cx="62797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27979" y="16062"/>
              </a:lnTo>
            </a:path>
          </a:pathLst>
        </a:custGeom>
        <a:noFill/>
        <a:ln w="25400" cap="flat" cmpd="sng" algn="ctr">
          <a:solidFill>
            <a:schemeClr val="accent4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72027" y="5447863"/>
        <a:ext cx="31398" cy="31398"/>
      </dsp:txXfrm>
    </dsp:sp>
    <dsp:sp modelId="{59128307-E8C4-4B65-ABAC-CE8FDBB012B2}">
      <dsp:nvSpPr>
        <dsp:cNvPr id="0" name=""/>
        <dsp:cNvSpPr/>
      </dsp:nvSpPr>
      <dsp:spPr>
        <a:xfrm>
          <a:off x="3601716" y="4928091"/>
          <a:ext cx="3310560" cy="107094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3633083" y="4959458"/>
        <a:ext cx="3247826" cy="10082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DCAE0-903C-4E17-BF72-261AAFAB6BF5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E01DC-8947-44F4-9B32-8D812D232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899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93430-73CA-4DBB-93FE-579B908E2EBE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807BD-4E67-4C5F-91F4-26294D42B4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632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DD7D6-C081-4106-B21A-0F29D17D94E4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200F-CE35-4FAE-8E3D-ACEA0FEF7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036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1E772-45D6-4F72-9BAB-06F90DB42FD4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916F7-CEC4-4AA2-86F4-2C1CD2E5C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889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7797E-B439-492C-B0C8-E701DC83F0E1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52794-30B2-409B-81CC-3EBE2F5ABF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244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E2820-7902-439A-80B6-94AEF0D967FC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82530-1133-4C5A-AB57-67646DEF99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295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D83BB-82F9-4B37-B6F3-1E991E5C7593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F6F53-C10E-4BBE-BCC1-10C2932BC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639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81BA6-D5C3-4114-AC4A-86D23A5FBEA4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7BA87-AE8A-44D9-AD00-95EAA296B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17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560D2-21B2-4D34-8A07-71EAC875410F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0B8ED-ADD1-4F67-8F56-F1815AD2AA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0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62231-B927-4196-A267-D1A24DABA58F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E3C69-91AF-4E55-A2F1-D7E73FED9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001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14BAC-501A-4131-AD89-E60FE7CA15E4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305B4-4617-4BF8-826C-3162B2E23D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069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E8FC8-A8EA-4E4F-A3BC-19391E9ACC5E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B0991-B359-4606-8DB2-5B97AEC0B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8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9D92AA-768B-4F19-AC86-C74296FD71BE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7382D3D-B516-4E2F-A27F-841C9F0AD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3" r:id="rId1"/>
    <p:sldLayoutId id="2147484284" r:id="rId2"/>
    <p:sldLayoutId id="2147484285" r:id="rId3"/>
    <p:sldLayoutId id="2147484286" r:id="rId4"/>
    <p:sldLayoutId id="2147484287" r:id="rId5"/>
    <p:sldLayoutId id="2147484288" r:id="rId6"/>
    <p:sldLayoutId id="2147484289" r:id="rId7"/>
    <p:sldLayoutId id="2147484290" r:id="rId8"/>
    <p:sldLayoutId id="2147484291" r:id="rId9"/>
    <p:sldLayoutId id="2147484292" r:id="rId10"/>
    <p:sldLayoutId id="2147484293" r:id="rId11"/>
    <p:sldLayoutId id="214748429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/>
          </p:cNvSpPr>
          <p:nvPr/>
        </p:nvSpPr>
        <p:spPr bwMode="auto">
          <a:xfrm>
            <a:off x="250825" y="5443538"/>
            <a:ext cx="3963988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2000" b="1">
                <a:solidFill>
                  <a:srgbClr val="1C1C1C"/>
                </a:solidFill>
                <a:latin typeface="Arial" charset="0"/>
                <a:cs typeface="Arial" charset="0"/>
              </a:rPr>
              <a:t>Якубовская О. А.</a:t>
            </a:r>
          </a:p>
          <a:p>
            <a:pPr eaLnBrk="1" hangingPunct="1"/>
            <a:r>
              <a:rPr lang="ru-RU" altLang="ru-RU" sz="2000" b="1">
                <a:solidFill>
                  <a:srgbClr val="1C1C1C"/>
                </a:solidFill>
                <a:latin typeface="Arial" charset="0"/>
                <a:cs typeface="Arial" charset="0"/>
              </a:rPr>
              <a:t>медицинская сестра</a:t>
            </a:r>
            <a:br>
              <a:rPr lang="ru-RU" altLang="ru-RU" sz="2000" b="1">
                <a:solidFill>
                  <a:srgbClr val="1C1C1C"/>
                </a:solidFill>
                <a:latin typeface="Arial" charset="0"/>
                <a:cs typeface="Arial" charset="0"/>
              </a:rPr>
            </a:br>
            <a:r>
              <a:rPr lang="ru-RU" altLang="ru-RU" sz="2000" b="1">
                <a:solidFill>
                  <a:srgbClr val="1C1C1C"/>
                </a:solidFill>
                <a:latin typeface="Arial" charset="0"/>
                <a:cs typeface="Arial" charset="0"/>
              </a:rPr>
              <a:t>(специалист по уходу за стомой)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1520" y="1844824"/>
            <a:ext cx="8640960" cy="2304256"/>
          </a:xfrm>
          <a:prstGeom prst="rect">
            <a:avLst/>
          </a:prstGeom>
          <a:noFill/>
        </p:spPr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defRPr/>
            </a:pPr>
            <a:r>
              <a:rPr lang="ru-RU" sz="3500" b="1" cap="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 выполнения</a:t>
            </a:r>
          </a:p>
          <a:p>
            <a:pPr algn="ctr">
              <a:defRPr/>
            </a:pPr>
            <a:r>
              <a:rPr lang="ru-RU" sz="3500" b="1" cap="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услуги</a:t>
            </a:r>
          </a:p>
          <a:p>
            <a:pPr algn="ctr">
              <a:defRPr/>
            </a:pPr>
            <a:r>
              <a:rPr lang="ru-RU" sz="3500" b="1" cap="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«Уход за </a:t>
            </a:r>
            <a:r>
              <a:rPr lang="ru-RU" sz="3500" b="1" cap="all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колостомой</a:t>
            </a:r>
            <a:endParaRPr lang="ru-RU" sz="3500" b="1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500" b="1" cap="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дерматитах»</a:t>
            </a:r>
            <a:endParaRPr lang="ru-RU" sz="3500" b="1" cap="all" dirty="0">
              <a:ln w="6350"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100" name="Рисунок 4" descr="Логотип КОД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Box 19"/>
          <p:cNvSpPr txBox="1">
            <a:spLocks noChangeArrowheads="1"/>
          </p:cNvSpPr>
          <p:nvPr/>
        </p:nvSpPr>
        <p:spPr bwMode="auto">
          <a:xfrm>
            <a:off x="1214438" y="0"/>
            <a:ext cx="76215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en-US" altLang="ru-RU" sz="2400" b="1">
                <a:solidFill>
                  <a:srgbClr val="002060"/>
                </a:solidFill>
                <a:latin typeface="Verdana" pitchFamily="34" charset="0"/>
                <a:cs typeface="Arial" charset="0"/>
              </a:rPr>
              <a:t>C</a:t>
            </a:r>
            <a:r>
              <a:rPr lang="ru-RU" altLang="ru-RU" sz="2400" b="1">
                <a:solidFill>
                  <a:srgbClr val="002060"/>
                </a:solidFill>
                <a:latin typeface="Verdana" pitchFamily="34" charset="0"/>
                <a:cs typeface="Arial" charset="0"/>
              </a:rPr>
              <a:t>пециализированная  секция ОПСА </a:t>
            </a:r>
          </a:p>
          <a:p>
            <a:pPr algn="ctr" eaLnBrk="1" hangingPunct="1"/>
            <a:r>
              <a:rPr lang="ru-RU" altLang="ru-RU" sz="2400" b="1">
                <a:solidFill>
                  <a:srgbClr val="002060"/>
                </a:solidFill>
                <a:latin typeface="Verdana" pitchFamily="34" charset="0"/>
                <a:cs typeface="Arial" charset="0"/>
              </a:rPr>
              <a:t>«Сестринское дело в онкологии»</a:t>
            </a:r>
          </a:p>
          <a:p>
            <a:pPr eaLnBrk="1" hangingPunct="1"/>
            <a:endParaRPr lang="ru-RU" altLang="ru-RU" b="1">
              <a:latin typeface="Verdana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825" y="785813"/>
            <a:ext cx="8642350" cy="5294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defRPr/>
            </a:pPr>
            <a:endParaRPr lang="ru-RU" sz="2600" dirty="0">
              <a:solidFill>
                <a:srgbClr val="E357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47675" indent="-361950">
              <a:buFont typeface="+mj-lt"/>
              <a:buAutoNum type="arabicPeriod"/>
              <a:defRPr/>
            </a:pPr>
            <a:r>
              <a:rPr lang="ru-RU" sz="2600" b="1" dirty="0">
                <a:latin typeface="Arial" pitchFamily="34" charset="0"/>
                <a:cs typeface="Arial" pitchFamily="34" charset="0"/>
              </a:rPr>
              <a:t>Не соблюдение правил личной гигиены.</a:t>
            </a:r>
          </a:p>
          <a:p>
            <a:pPr marL="447675" indent="-361950">
              <a:buFont typeface="+mj-lt"/>
              <a:buAutoNum type="arabicPeriod"/>
              <a:defRPr/>
            </a:pPr>
            <a:r>
              <a:rPr lang="ru-RU" sz="2600" b="1" dirty="0">
                <a:latin typeface="Arial" pitchFamily="34" charset="0"/>
                <a:cs typeface="Arial" pitchFamily="34" charset="0"/>
              </a:rPr>
              <a:t>Аллергическая реакция на калоприемник  и (или) средства по уходу за кожей</a:t>
            </a:r>
            <a:br>
              <a:rPr lang="ru-RU" sz="2600" b="1" dirty="0"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latin typeface="Arial" pitchFamily="34" charset="0"/>
                <a:cs typeface="Arial" pitchFamily="34" charset="0"/>
              </a:rPr>
              <a:t>в области </a:t>
            </a:r>
            <a:r>
              <a:rPr lang="ru-RU" sz="2600" b="1" dirty="0" err="1">
                <a:latin typeface="Arial" pitchFamily="34" charset="0"/>
                <a:cs typeface="Arial" pitchFamily="34" charset="0"/>
              </a:rPr>
              <a:t>стомы</a:t>
            </a:r>
            <a:r>
              <a:rPr lang="ru-RU" sz="2600" b="1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447675" indent="-361950">
              <a:buFont typeface="+mj-lt"/>
              <a:buAutoNum type="arabicPeriod"/>
              <a:defRPr/>
            </a:pPr>
            <a:r>
              <a:rPr lang="ru-RU" sz="2600" b="1" dirty="0">
                <a:latin typeface="Arial" pitchFamily="34" charset="0"/>
                <a:cs typeface="Arial" pitchFamily="34" charset="0"/>
              </a:rPr>
              <a:t>Несоблюдение диеты.</a:t>
            </a:r>
          </a:p>
          <a:p>
            <a:pPr marL="447675" indent="-361950">
              <a:buFont typeface="+mj-lt"/>
              <a:buAutoNum type="arabicPeriod"/>
              <a:defRPr/>
            </a:pPr>
            <a:r>
              <a:rPr lang="ru-RU" sz="2600" b="1" dirty="0">
                <a:latin typeface="Arial" pitchFamily="34" charset="0"/>
                <a:cs typeface="Arial" pitchFamily="34" charset="0"/>
              </a:rPr>
              <a:t>Неправильное использование калоприемника.</a:t>
            </a:r>
            <a:endParaRPr lang="ru-RU" sz="2600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26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Главной причиной</a:t>
            </a:r>
            <a:br>
              <a:rPr lang="ru-RU" sz="2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запущенных осложнений является</a:t>
            </a:r>
            <a:br>
              <a:rPr lang="ru-RU" sz="2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плохая информированность пациентов</a:t>
            </a:r>
            <a:br>
              <a:rPr lang="ru-RU" sz="2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не вовремя начатое лечение.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03648" y="285728"/>
            <a:ext cx="7416824" cy="575345"/>
          </a:xfrm>
          <a:prstGeom prst="rect">
            <a:avLst/>
          </a:prstGeom>
          <a:noFill/>
        </p:spPr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defRPr/>
            </a:pPr>
            <a:r>
              <a:rPr lang="ru-RU" sz="2800" b="1" u="sng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Причины </a:t>
            </a:r>
            <a:r>
              <a:rPr lang="ru-RU" sz="2800" b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перистомального</a:t>
            </a: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дерматита</a:t>
            </a:r>
            <a:r>
              <a:rPr lang="ru-RU" sz="2800" b="1" u="sng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:</a:t>
            </a:r>
          </a:p>
        </p:txBody>
      </p:sp>
      <p:pic>
        <p:nvPicPr>
          <p:cNvPr id="11268" name="Рисунок 4" descr="Логотип КОД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2910" y="2643182"/>
            <a:ext cx="7920880" cy="252028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defRPr/>
            </a:pPr>
            <a:r>
              <a:rPr lang="ru-RU" sz="4000" b="1" cap="all" dirty="0">
                <a:latin typeface="Arial" pitchFamily="34" charset="0"/>
                <a:cs typeface="Arial" pitchFamily="34" charset="0"/>
              </a:rPr>
              <a:t>«Уход за </a:t>
            </a:r>
            <a:r>
              <a:rPr lang="ru-RU" sz="4000" b="1" cap="all" dirty="0" err="1">
                <a:latin typeface="Arial" pitchFamily="34" charset="0"/>
                <a:cs typeface="Arial" pitchFamily="34" charset="0"/>
              </a:rPr>
              <a:t>колостомой</a:t>
            </a:r>
            <a:r>
              <a:rPr lang="ru-RU" sz="4000" b="1" cap="all" dirty="0">
                <a:latin typeface="Arial" pitchFamily="34" charset="0"/>
                <a:cs typeface="Arial" pitchFamily="34" charset="0"/>
              </a:rPr>
              <a:t/>
            </a:r>
            <a:br>
              <a:rPr lang="ru-RU" sz="4000" b="1" cap="all" dirty="0">
                <a:latin typeface="Arial" pitchFamily="34" charset="0"/>
                <a:cs typeface="Arial" pitchFamily="34" charset="0"/>
              </a:rPr>
            </a:br>
            <a:r>
              <a:rPr lang="ru-RU" sz="4000" b="1" cap="all" dirty="0">
                <a:latin typeface="Arial" pitchFamily="34" charset="0"/>
                <a:cs typeface="Arial" pitchFamily="34" charset="0"/>
              </a:rPr>
              <a:t>при дерматитах»</a:t>
            </a:r>
            <a:endParaRPr lang="ru-RU" sz="4000" b="1" dirty="0">
              <a:ln w="6350">
                <a:noFill/>
              </a:ln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571604" y="428604"/>
            <a:ext cx="6768752" cy="792088"/>
          </a:xfrm>
          <a:prstGeom prst="rect">
            <a:avLst/>
          </a:prstGeom>
          <a:noFill/>
        </p:spPr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defRPr/>
            </a:pPr>
            <a:r>
              <a:rPr lang="ru-RU" sz="3600" b="1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Технология выполнения</a:t>
            </a:r>
          </a:p>
          <a:p>
            <a:pPr algn="ctr">
              <a:defRPr/>
            </a:pPr>
            <a:r>
              <a:rPr lang="ru-RU" sz="3600" b="1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медицинской услуги</a:t>
            </a:r>
          </a:p>
        </p:txBody>
      </p:sp>
      <p:pic>
        <p:nvPicPr>
          <p:cNvPr id="12292" name="Рисунок 3" descr="Логотип КОД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1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476250"/>
            <a:ext cx="7921625" cy="1150938"/>
          </a:xfrm>
        </p:spPr>
        <p:txBody>
          <a:bodyPr rtlCol="0"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2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Подготовка к процедуре: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1. Вымыть и осушить руки</a:t>
            </a:r>
          </a:p>
        </p:txBody>
      </p:sp>
      <p:pic>
        <p:nvPicPr>
          <p:cNvPr id="13315" name="Picture 6" descr="DSCN355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900" y="1844675"/>
            <a:ext cx="3171825" cy="422751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7" descr="DSCN355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500" y="1844675"/>
            <a:ext cx="3206750" cy="41973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7578" name="AutoShape 10"/>
          <p:cNvSpPr>
            <a:spLocks noChangeArrowheads="1"/>
          </p:cNvSpPr>
          <p:nvPr/>
        </p:nvSpPr>
        <p:spPr bwMode="auto">
          <a:xfrm>
            <a:off x="3786188" y="3714750"/>
            <a:ext cx="1727200" cy="288925"/>
          </a:xfrm>
          <a:prstGeom prst="rightArrow">
            <a:avLst>
              <a:gd name="adj1" fmla="val 32620"/>
              <a:gd name="adj2" fmla="val 56874"/>
            </a:avLst>
          </a:prstGeom>
          <a:solidFill>
            <a:schemeClr val="tx2">
              <a:lumMod val="25000"/>
            </a:schemeClr>
          </a:solidFill>
          <a:ln w="9525">
            <a:solidFill>
              <a:srgbClr val="CC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3318" name="Рисунок 5" descr="Логотип КОД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Изображение 04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50" y="1785938"/>
            <a:ext cx="7470775" cy="46704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631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11188" y="909638"/>
            <a:ext cx="7921625" cy="9350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2. Подготовить всё необходимое</a:t>
            </a:r>
            <a:br>
              <a:rPr lang="ru-RU" sz="2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для выполнения процедуры</a:t>
            </a:r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611188" y="260350"/>
            <a:ext cx="7921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 Подготовка к процедуре:</a:t>
            </a:r>
          </a:p>
        </p:txBody>
      </p:sp>
      <p:pic>
        <p:nvPicPr>
          <p:cNvPr id="14341" name="Рисунок 4" descr="Логотип КОД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1" name="Rectangle 5"/>
          <p:cNvSpPr>
            <a:spLocks noChangeArrowheads="1"/>
          </p:cNvSpPr>
          <p:nvPr/>
        </p:nvSpPr>
        <p:spPr bwMode="auto">
          <a:xfrm>
            <a:off x="684213" y="765175"/>
            <a:ext cx="7920037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3. Объяснить пациенту цель,</a:t>
            </a:r>
            <a:b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ход процедуры, получить  согласие</a:t>
            </a:r>
          </a:p>
        </p:txBody>
      </p:sp>
      <p:pic>
        <p:nvPicPr>
          <p:cNvPr id="15363" name="Picture 10" descr="DSCN359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1643063"/>
            <a:ext cx="6715125" cy="503713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611188" y="260350"/>
            <a:ext cx="7921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 Подготовка к процедуре:</a:t>
            </a:r>
          </a:p>
        </p:txBody>
      </p:sp>
      <p:pic>
        <p:nvPicPr>
          <p:cNvPr id="15365" name="Рисунок 4" descr="Логотип КОД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2214563" y="333375"/>
            <a:ext cx="47529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ru-RU" altLang="ru-RU" sz="2600" b="1" u="sng">
                <a:solidFill>
                  <a:srgbClr val="002060"/>
                </a:solidFill>
                <a:latin typeface="Arial" charset="0"/>
                <a:cs typeface="Arial" charset="0"/>
              </a:rPr>
              <a:t> Подготовка к процедуре: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68313" y="852488"/>
            <a:ext cx="820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4. Надеть перчатки (не стерильные)</a:t>
            </a:r>
          </a:p>
        </p:txBody>
      </p:sp>
      <p:pic>
        <p:nvPicPr>
          <p:cNvPr id="16388" name="Рисунок 4" descr="Логотип КОД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1466850"/>
            <a:ext cx="6553200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0" name="Rectangle 4"/>
          <p:cNvSpPr>
            <a:spLocks noChangeArrowheads="1"/>
          </p:cNvSpPr>
          <p:nvPr/>
        </p:nvSpPr>
        <p:spPr bwMode="auto">
          <a:xfrm>
            <a:off x="395288" y="1273175"/>
            <a:ext cx="8408987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1. Помочь пациенту занять удобное положение</a:t>
            </a:r>
            <a:b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или попросить его встать,</a:t>
            </a:r>
            <a:b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если позволяет его самочувствие</a:t>
            </a: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2195513" y="404813"/>
            <a:ext cx="6376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en-US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II</a:t>
            </a:r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.  Выполнение процедуры:</a:t>
            </a:r>
          </a:p>
        </p:txBody>
      </p:sp>
      <p:pic>
        <p:nvPicPr>
          <p:cNvPr id="5" name="Рисунок 4" descr="S600105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2643182"/>
            <a:ext cx="4853028" cy="3166114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1" t="34889" r="53668" b="29834"/>
          <a:stretch>
            <a:fillRect/>
          </a:stretch>
        </p:blipFill>
        <p:spPr bwMode="auto">
          <a:xfrm>
            <a:off x="6000750" y="2643188"/>
            <a:ext cx="2703513" cy="391636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Рисунок 5" descr="Логотип КОД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38" name="Содержимое 2"/>
          <p:cNvSpPr>
            <a:spLocks/>
          </p:cNvSpPr>
          <p:nvPr/>
        </p:nvSpPr>
        <p:spPr bwMode="auto">
          <a:xfrm>
            <a:off x="250825" y="1125538"/>
            <a:ext cx="8642350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88900" indent="635000" algn="ctr">
              <a:spcBef>
                <a:spcPct val="20000"/>
              </a:spcBef>
              <a:buClr>
                <a:srgbClr val="FF9900"/>
              </a:buClr>
              <a:buSzPct val="65000"/>
              <a:buFont typeface="Constantia" pitchFamily="18" charset="0"/>
              <a:buNone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2. Аккуратными движениями</a:t>
            </a:r>
            <a:b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отклейте калоприемник начиная с верхней части</a:t>
            </a:r>
            <a:b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по направлению вниз, придерживая кожу</a:t>
            </a:r>
          </a:p>
        </p:txBody>
      </p:sp>
      <p:sp>
        <p:nvSpPr>
          <p:cNvPr id="18435" name="Rectangle 29"/>
          <p:cNvSpPr>
            <a:spLocks noChangeArrowheads="1"/>
          </p:cNvSpPr>
          <p:nvPr/>
        </p:nvSpPr>
        <p:spPr bwMode="auto">
          <a:xfrm>
            <a:off x="2195513" y="476250"/>
            <a:ext cx="601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  Выполнение процедуры:</a:t>
            </a:r>
          </a:p>
        </p:txBody>
      </p:sp>
      <p:pic>
        <p:nvPicPr>
          <p:cNvPr id="18436" name="Picture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3" t="37943" r="44225" b="28999"/>
          <a:stretch>
            <a:fillRect/>
          </a:stretch>
        </p:blipFill>
        <p:spPr bwMode="auto">
          <a:xfrm>
            <a:off x="2214563" y="2571750"/>
            <a:ext cx="5514975" cy="374173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Рисунок 4" descr="Логотип КОД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00025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539750" y="1125538"/>
            <a:ext cx="79216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3. Обработка </a:t>
            </a:r>
            <a:r>
              <a:rPr lang="ru-RU" sz="2600" b="1" dirty="0" err="1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стомы</a:t>
            </a: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(перед наклеиванием калоприемника)</a:t>
            </a:r>
          </a:p>
        </p:txBody>
      </p:sp>
      <p:sp>
        <p:nvSpPr>
          <p:cNvPr id="19459" name="Rectangle 35"/>
          <p:cNvSpPr>
            <a:spLocks noChangeArrowheads="1"/>
          </p:cNvSpPr>
          <p:nvPr/>
        </p:nvSpPr>
        <p:spPr bwMode="auto">
          <a:xfrm>
            <a:off x="2195513" y="476250"/>
            <a:ext cx="5948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2600" b="1" u="sng">
                <a:solidFill>
                  <a:srgbClr val="002060"/>
                </a:solidFill>
                <a:latin typeface="Arial" charset="0"/>
                <a:cs typeface="Arial" charset="0"/>
              </a:rPr>
              <a:t>  </a:t>
            </a:r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Выполнение процедуры:</a:t>
            </a:r>
          </a:p>
        </p:txBody>
      </p:sp>
      <p:pic>
        <p:nvPicPr>
          <p:cNvPr id="19460" name="Рисунок 7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163" y="3500438"/>
            <a:ext cx="4013200" cy="30003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Рисунок 8" descr="Рисунок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143125"/>
            <a:ext cx="4403725" cy="32861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Рисунок 6" descr="Логотип КОД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1187450" y="5157788"/>
            <a:ext cx="6985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rgbClr val="FF9900"/>
              </a:buClr>
              <a:buSzPct val="65000"/>
              <a:buFont typeface="Constantia" pitchFamily="18" charset="0"/>
              <a:buNone/>
              <a:defRPr/>
            </a:pPr>
            <a:r>
              <a:rPr lang="ru-RU" sz="2600" b="1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При покраснении кожи в области </a:t>
            </a:r>
            <a:r>
              <a:rPr lang="ru-RU" sz="2600" b="1" dirty="0" err="1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стомы</a:t>
            </a:r>
            <a:r>
              <a:rPr lang="ru-RU" sz="2600" b="1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/>
            </a:r>
            <a:br>
              <a:rPr lang="ru-RU" sz="2600" b="1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</a:br>
            <a:r>
              <a:rPr lang="ru-RU" sz="2600" b="1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нанесите  пасту  на масляной основе</a:t>
            </a:r>
            <a:br>
              <a:rPr lang="ru-RU" sz="2600" b="1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</a:br>
            <a:r>
              <a:rPr lang="ru-RU" sz="2600" b="1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и оставьте на 15-20 минут</a:t>
            </a:r>
          </a:p>
        </p:txBody>
      </p:sp>
      <p:pic>
        <p:nvPicPr>
          <p:cNvPr id="20483" name="Picture 9" descr="DSCN35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412875"/>
            <a:ext cx="4895850" cy="342106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4" name="Rectangle 12"/>
          <p:cNvSpPr>
            <a:spLocks noChangeArrowheads="1"/>
          </p:cNvSpPr>
          <p:nvPr/>
        </p:nvSpPr>
        <p:spPr bwMode="auto">
          <a:xfrm>
            <a:off x="1285875" y="500063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  Выполнение процедуры</a:t>
            </a:r>
          </a:p>
        </p:txBody>
      </p:sp>
      <p:pic>
        <p:nvPicPr>
          <p:cNvPr id="20485" name="Рисунок 4" descr="Логотип КОД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1131888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7" name="Rectangle 7"/>
          <p:cNvSpPr>
            <a:spLocks noChangeArrowheads="1"/>
          </p:cNvSpPr>
          <p:nvPr/>
        </p:nvSpPr>
        <p:spPr bwMode="auto">
          <a:xfrm>
            <a:off x="1258888" y="214313"/>
            <a:ext cx="74168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Показатели заболеваемости кишечника</a:t>
            </a:r>
            <a:br>
              <a:rPr lang="ru-RU" sz="2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г.Омска и Омской области за 2013-2014гг.</a:t>
            </a:r>
          </a:p>
        </p:txBody>
      </p:sp>
      <p:graphicFrame>
        <p:nvGraphicFramePr>
          <p:cNvPr id="1026" name="Object 8"/>
          <p:cNvGraphicFramePr>
            <a:graphicFrameLocks/>
          </p:cNvGraphicFramePr>
          <p:nvPr/>
        </p:nvGraphicFramePr>
        <p:xfrm>
          <a:off x="273050" y="1290638"/>
          <a:ext cx="8670925" cy="5141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3" imgW="8669263" imgH="5139373" progId="Excel.Chart.8">
                  <p:embed/>
                </p:oleObj>
              </mc:Choice>
              <mc:Fallback>
                <p:oleObj r:id="rId3" imgW="8669263" imgH="5139373" progId="Excel.Chart.8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1290638"/>
                        <a:ext cx="8670925" cy="5141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8" name="Рисунок 4" descr="Логотип КОД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Эдик\Desktop\Презентация для конференции\22.0.2013 г\Уход\DSCN27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3" r="9737"/>
          <a:stretch>
            <a:fillRect/>
          </a:stretch>
        </p:blipFill>
        <p:spPr bwMode="auto">
          <a:xfrm>
            <a:off x="1428750" y="1428750"/>
            <a:ext cx="6399213" cy="465931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7" name="Rectangle 11"/>
          <p:cNvSpPr>
            <a:spLocks noChangeArrowheads="1"/>
          </p:cNvSpPr>
          <p:nvPr/>
        </p:nvSpPr>
        <p:spPr bwMode="auto">
          <a:xfrm>
            <a:off x="1357313" y="500063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  Выполнение процедуры</a:t>
            </a:r>
          </a:p>
        </p:txBody>
      </p:sp>
      <p:pic>
        <p:nvPicPr>
          <p:cNvPr id="21508" name="Рисунок 3" descr="Логотип КОД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Эдик\Desktop\Презентация для конференции\22.0.2013 г\Photo-00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3" r="3322"/>
          <a:stretch>
            <a:fillRect/>
          </a:stretch>
        </p:blipFill>
        <p:spPr bwMode="auto">
          <a:xfrm>
            <a:off x="1042988" y="1844675"/>
            <a:ext cx="3313112" cy="27114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Rectangle 11"/>
          <p:cNvSpPr>
            <a:spLocks noChangeArrowheads="1"/>
          </p:cNvSpPr>
          <p:nvPr/>
        </p:nvSpPr>
        <p:spPr bwMode="auto">
          <a:xfrm>
            <a:off x="1331913" y="476250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600" b="1" u="sng">
                <a:solidFill>
                  <a:srgbClr val="002060"/>
                </a:solidFill>
                <a:latin typeface="Arial" charset="0"/>
                <a:cs typeface="Arial" charset="0"/>
              </a:rPr>
              <a:t>  </a:t>
            </a:r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Выполнение процедуры:</a:t>
            </a:r>
          </a:p>
        </p:txBody>
      </p:sp>
      <p:sp>
        <p:nvSpPr>
          <p:cNvPr id="16390" name="Rectangle 13"/>
          <p:cNvSpPr>
            <a:spLocks noChangeArrowheads="1"/>
          </p:cNvSpPr>
          <p:nvPr/>
        </p:nvSpPr>
        <p:spPr bwMode="auto">
          <a:xfrm>
            <a:off x="251520" y="4688557"/>
            <a:ext cx="864096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600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При лечении мокнущих и </a:t>
            </a:r>
            <a:r>
              <a:rPr lang="ru-RU" sz="2600" dirty="0" err="1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эрозивнных</a:t>
            </a:r>
            <a:r>
              <a:rPr lang="ru-RU" sz="2600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ru-RU" sz="2600" dirty="0" err="1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воспаленний</a:t>
            </a:r>
            <a:r>
              <a:rPr lang="ru-RU" sz="2600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,</a:t>
            </a:r>
            <a:br>
              <a:rPr lang="ru-RU" sz="2600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</a:br>
            <a:r>
              <a:rPr lang="ru-RU" sz="2600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кожу вокруг </a:t>
            </a:r>
            <a:r>
              <a:rPr lang="ru-RU" sz="2600" dirty="0" err="1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стомы</a:t>
            </a:r>
            <a:r>
              <a:rPr lang="ru-RU" sz="2600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/>
            </a:r>
            <a:br>
              <a:rPr lang="ru-RU" sz="2600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</a:br>
            <a:r>
              <a:rPr lang="ru-RU" sz="2600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припудрить небольшим количеством</a:t>
            </a:r>
            <a:br>
              <a:rPr lang="ru-RU" sz="2600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</a:br>
            <a:r>
              <a:rPr lang="ru-RU" sz="2600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специального порошка (лечебной присыпкой)</a:t>
            </a:r>
          </a:p>
        </p:txBody>
      </p:sp>
      <p:pic>
        <p:nvPicPr>
          <p:cNvPr id="22533" name="Picture 14" descr="DSCN27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7" t="9650" r="11942"/>
          <a:stretch>
            <a:fillRect/>
          </a:stretch>
        </p:blipFill>
        <p:spPr bwMode="auto">
          <a:xfrm>
            <a:off x="4786313" y="1844675"/>
            <a:ext cx="3384550" cy="27368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Рисунок 5" descr="Логотип КОД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 descr="DSCN36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7" r="7237"/>
          <a:stretch>
            <a:fillRect/>
          </a:stretch>
        </p:blipFill>
        <p:spPr bwMode="auto">
          <a:xfrm>
            <a:off x="1352550" y="1643063"/>
            <a:ext cx="5608638" cy="446563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2" name="Прямоугольник 3"/>
          <p:cNvSpPr>
            <a:spLocks noChangeArrowheads="1"/>
          </p:cNvSpPr>
          <p:nvPr/>
        </p:nvSpPr>
        <p:spPr bwMode="auto">
          <a:xfrm>
            <a:off x="1151112" y="428604"/>
            <a:ext cx="799288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u="sng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Детской присыпкой </a:t>
            </a:r>
            <a:r>
              <a:rPr lang="ru-RU" sz="2600" b="1" i="1" u="sng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пользоваться нельзя !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1563" y="1428750"/>
            <a:ext cx="6286500" cy="49291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1000125" y="1428750"/>
            <a:ext cx="6215063" cy="49291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8" name="Рисунок 6" descr="Логотип КОД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 descr="DSCN35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30"/>
          <a:stretch>
            <a:fillRect/>
          </a:stretch>
        </p:blipFill>
        <p:spPr bwMode="auto">
          <a:xfrm>
            <a:off x="2195513" y="1196975"/>
            <a:ext cx="4608512" cy="3175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5" name="Rectangle 8"/>
          <p:cNvSpPr>
            <a:spLocks noChangeArrowheads="1"/>
          </p:cNvSpPr>
          <p:nvPr/>
        </p:nvSpPr>
        <p:spPr bwMode="auto">
          <a:xfrm>
            <a:off x="395288" y="4509120"/>
            <a:ext cx="83534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Перед наклеиванием калоприемника</a:t>
            </a:r>
            <a:br>
              <a:rPr lang="ru-RU" sz="2400" b="1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</a:br>
            <a:r>
              <a:rPr lang="ru-RU" sz="2400" b="1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остатки специального порошка (лечебной присыпки)</a:t>
            </a:r>
            <a:br>
              <a:rPr lang="ru-RU" sz="2400" b="1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</a:br>
            <a:r>
              <a:rPr lang="ru-RU" sz="2400" b="1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следует удалить.</a:t>
            </a:r>
            <a:br>
              <a:rPr lang="ru-RU" sz="2400" b="1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</a:br>
            <a:r>
              <a:rPr lang="ru-RU" sz="2400" b="1" dirty="0">
                <a:ln>
                  <a:solidFill>
                    <a:schemeClr val="tx2">
                      <a:lumMod val="25000"/>
                    </a:schemeClr>
                  </a:solidFill>
                </a:ln>
                <a:latin typeface="Arial" pitchFamily="34" charset="0"/>
                <a:ea typeface="Tahoma" pitchFamily="34" charset="0"/>
                <a:cs typeface="Arial" pitchFamily="34" charset="0"/>
              </a:rPr>
              <a:t>Калоприемник наклеивается на чистую, сухую кожу</a:t>
            </a:r>
          </a:p>
        </p:txBody>
      </p:sp>
      <p:sp>
        <p:nvSpPr>
          <p:cNvPr id="24580" name="Rectangle 10"/>
          <p:cNvSpPr>
            <a:spLocks noChangeArrowheads="1"/>
          </p:cNvSpPr>
          <p:nvPr/>
        </p:nvSpPr>
        <p:spPr bwMode="auto">
          <a:xfrm>
            <a:off x="1285875" y="357188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600" b="1" u="sng">
                <a:solidFill>
                  <a:srgbClr val="002060"/>
                </a:solidFill>
                <a:latin typeface="Arial" charset="0"/>
                <a:cs typeface="Arial" charset="0"/>
              </a:rPr>
              <a:t>  </a:t>
            </a:r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Выполнение процедуры</a:t>
            </a:r>
          </a:p>
        </p:txBody>
      </p:sp>
      <p:pic>
        <p:nvPicPr>
          <p:cNvPr id="24581" name="Рисунок 4" descr="Логотип КОД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1" descr="DSCN356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0"/>
          <a:stretch>
            <a:fillRect/>
          </a:stretch>
        </p:blipFill>
        <p:spPr>
          <a:xfrm>
            <a:off x="3702050" y="3214688"/>
            <a:ext cx="5133975" cy="3357562"/>
          </a:xfrm>
          <a:ln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25603" name="Rectangle 15"/>
          <p:cNvSpPr>
            <a:spLocks noChangeArrowheads="1"/>
          </p:cNvSpPr>
          <p:nvPr/>
        </p:nvSpPr>
        <p:spPr bwMode="auto">
          <a:xfrm>
            <a:off x="1331913" y="549275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600" b="1" u="sng">
                <a:solidFill>
                  <a:srgbClr val="002060"/>
                </a:solidFill>
                <a:latin typeface="Arial" charset="0"/>
                <a:cs typeface="Arial" charset="0"/>
              </a:rPr>
              <a:t>  </a:t>
            </a:r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Выполнение процедуры</a:t>
            </a:r>
          </a:p>
        </p:txBody>
      </p:sp>
      <p:pic>
        <p:nvPicPr>
          <p:cNvPr id="25604" name="Рисунок 4" descr="Логотип КОД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10" descr="DSCN356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08"/>
          <a:stretch>
            <a:fillRect/>
          </a:stretch>
        </p:blipFill>
        <p:spPr>
          <a:xfrm>
            <a:off x="214313" y="1214438"/>
            <a:ext cx="5086350" cy="3429000"/>
          </a:xfrm>
          <a:ln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2" descr="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313" y="1285875"/>
            <a:ext cx="4857750" cy="3624263"/>
          </a:xfrm>
          <a:ln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6627" name="Picture 13" descr="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71938" y="3000375"/>
            <a:ext cx="4916487" cy="3667125"/>
          </a:xfrm>
          <a:ln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26628" name="Rectangle 15"/>
          <p:cNvSpPr>
            <a:spLocks noChangeArrowheads="1"/>
          </p:cNvSpPr>
          <p:nvPr/>
        </p:nvSpPr>
        <p:spPr bwMode="auto">
          <a:xfrm>
            <a:off x="1331913" y="549275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600" b="1" u="sng">
                <a:solidFill>
                  <a:srgbClr val="002060"/>
                </a:solidFill>
                <a:latin typeface="Arial" charset="0"/>
                <a:cs typeface="Arial" charset="0"/>
              </a:rPr>
              <a:t>  </a:t>
            </a:r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Выполнение процедуры</a:t>
            </a:r>
          </a:p>
        </p:txBody>
      </p:sp>
      <p:pic>
        <p:nvPicPr>
          <p:cNvPr id="26629" name="Рисунок 4" descr="Логотип КОД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7"/>
          <p:cNvSpPr>
            <a:spLocks noChangeArrowheads="1"/>
          </p:cNvSpPr>
          <p:nvPr/>
        </p:nvSpPr>
        <p:spPr bwMode="auto">
          <a:xfrm>
            <a:off x="1331913" y="285750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  Выполнение процедуры</a:t>
            </a:r>
          </a:p>
        </p:txBody>
      </p:sp>
      <p:pic>
        <p:nvPicPr>
          <p:cNvPr id="27651" name="Picture 18" descr="DSCN35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1928813"/>
            <a:ext cx="3000375" cy="40005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19" descr="DSCN35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10"/>
          <a:stretch>
            <a:fillRect/>
          </a:stretch>
        </p:blipFill>
        <p:spPr bwMode="auto">
          <a:xfrm>
            <a:off x="142875" y="1285875"/>
            <a:ext cx="2970213" cy="392906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20" descr="DSCN357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2714625"/>
            <a:ext cx="2981325" cy="39751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Рисунок 5" descr="Логотип КОД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DSCN35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357313"/>
            <a:ext cx="4000500" cy="5334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18" descr="DSCN35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1357313"/>
            <a:ext cx="4000500" cy="5334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Рисунок 4" descr="Логотип КОД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Rectangle 17"/>
          <p:cNvSpPr>
            <a:spLocks noChangeArrowheads="1"/>
          </p:cNvSpPr>
          <p:nvPr/>
        </p:nvSpPr>
        <p:spPr bwMode="auto">
          <a:xfrm>
            <a:off x="1331913" y="285750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  Выполнение процедуры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9" descr="DSCN35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3"/>
          <a:stretch>
            <a:fillRect/>
          </a:stretch>
        </p:blipFill>
        <p:spPr bwMode="auto">
          <a:xfrm>
            <a:off x="4786313" y="1643063"/>
            <a:ext cx="4187825" cy="343693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9" name="Picture 21" descr="DSCN357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643063"/>
            <a:ext cx="4500563" cy="345598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0" name="Прямоугольник 7"/>
          <p:cNvSpPr>
            <a:spLocks noChangeArrowheads="1"/>
          </p:cNvSpPr>
          <p:nvPr/>
        </p:nvSpPr>
        <p:spPr bwMode="auto">
          <a:xfrm>
            <a:off x="2071688" y="5286375"/>
            <a:ext cx="5400675" cy="1292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latin typeface="Arial" charset="0"/>
                <a:cs typeface="Arial" charset="0"/>
              </a:rPr>
              <a:t>Пластина калоприемника должна быть приклеена герметично!!! </a:t>
            </a:r>
          </a:p>
        </p:txBody>
      </p:sp>
      <p:pic>
        <p:nvPicPr>
          <p:cNvPr id="29701" name="Рисунок 5" descr="Логотип КОД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Rectangle 17"/>
          <p:cNvSpPr>
            <a:spLocks noChangeArrowheads="1"/>
          </p:cNvSpPr>
          <p:nvPr/>
        </p:nvSpPr>
        <p:spPr bwMode="auto">
          <a:xfrm>
            <a:off x="1331913" y="285750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600" b="1" u="sng">
                <a:solidFill>
                  <a:srgbClr val="002060"/>
                </a:solidFill>
                <a:latin typeface="Arial" charset="0"/>
                <a:cs typeface="Arial" charset="0"/>
              </a:rPr>
              <a:t>  </a:t>
            </a:r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Выполнение процедуры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9" descr="DSCN35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3"/>
          <a:stretch>
            <a:fillRect/>
          </a:stretch>
        </p:blipFill>
        <p:spPr bwMode="auto">
          <a:xfrm>
            <a:off x="142875" y="1357313"/>
            <a:ext cx="4370388" cy="307181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20" descr="DSCN359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213" y="3357563"/>
            <a:ext cx="4318000" cy="33051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Рисунок 4" descr="Логотип КОД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Rectangle 17"/>
          <p:cNvSpPr>
            <a:spLocks noChangeArrowheads="1"/>
          </p:cNvSpPr>
          <p:nvPr/>
        </p:nvSpPr>
        <p:spPr bwMode="auto">
          <a:xfrm>
            <a:off x="1331913" y="285750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600" b="1" u="sng">
                <a:solidFill>
                  <a:srgbClr val="002060"/>
                </a:solidFill>
                <a:latin typeface="Arial" charset="0"/>
                <a:cs typeface="Arial" charset="0"/>
              </a:rPr>
              <a:t>  </a:t>
            </a:r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Выполнение процедуры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0" y="357188"/>
            <a:ext cx="9144000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8900" algn="ctr">
              <a:spcBef>
                <a:spcPct val="20000"/>
              </a:spcBef>
              <a:buClr>
                <a:srgbClr val="F9F9F9"/>
              </a:buClr>
              <a:buSzPct val="65000"/>
              <a:buFont typeface="Wingdings" pitchFamily="2" charset="2"/>
              <a:buNone/>
              <a:defRPr/>
            </a:pPr>
            <a:r>
              <a:rPr lang="ru-RU" sz="28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СТОМА </a:t>
            </a: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это противоестественное отверстие, искусственно созданное хирургическим путем.</a:t>
            </a: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50" y="2000250"/>
            <a:ext cx="3951288" cy="421481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Рисунок 4" descr="Логотип КОД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4"/>
          <p:cNvSpPr>
            <a:spLocks noChangeArrowheads="1"/>
          </p:cNvSpPr>
          <p:nvPr/>
        </p:nvSpPr>
        <p:spPr bwMode="auto">
          <a:xfrm>
            <a:off x="-979488" y="3841750"/>
            <a:ext cx="1041401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              </a:t>
            </a:r>
            <a:endParaRPr lang="ru-RU" altLang="ru-RU">
              <a:latin typeface="Constantia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/>
          </p:cNvSpPr>
          <p:nvPr/>
        </p:nvSpPr>
        <p:spPr bwMode="auto">
          <a:xfrm>
            <a:off x="250825" y="1143000"/>
            <a:ext cx="86423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Поместить использованные салфетки</a:t>
            </a:r>
            <a:r>
              <a:rPr lang="en-US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и перчатки в емкость</a:t>
            </a:r>
            <a:r>
              <a:rPr lang="en-US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для дезинфекции медицинских отходов класса Б. </a:t>
            </a:r>
          </a:p>
        </p:txBody>
      </p:sp>
      <p:pic>
        <p:nvPicPr>
          <p:cNvPr id="31748" name="Рисунок 7" descr="S50037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071813"/>
            <a:ext cx="4448175" cy="335756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9" name="Rectangle 43"/>
          <p:cNvSpPr>
            <a:spLocks noChangeArrowheads="1"/>
          </p:cNvSpPr>
          <p:nvPr/>
        </p:nvSpPr>
        <p:spPr bwMode="auto">
          <a:xfrm>
            <a:off x="1331913" y="428625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en-US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III</a:t>
            </a:r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. Окончание процедуры:</a:t>
            </a:r>
          </a:p>
        </p:txBody>
      </p:sp>
      <p:pic>
        <p:nvPicPr>
          <p:cNvPr id="31750" name="Рисунок 6" descr="S50037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3071813"/>
            <a:ext cx="4203700" cy="33655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1" name="Рисунок 6" descr="Логотип КОД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611188" y="1196975"/>
            <a:ext cx="79216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55600" algn="ctr"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Вымыть и осушить руки</a:t>
            </a:r>
            <a:b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(с использованием кожного антисептика)</a:t>
            </a:r>
          </a:p>
        </p:txBody>
      </p:sp>
      <p:sp>
        <p:nvSpPr>
          <p:cNvPr id="32771" name="Rectangle 5"/>
          <p:cNvSpPr>
            <a:spLocks noChangeArrowheads="1"/>
          </p:cNvSpPr>
          <p:nvPr/>
        </p:nvSpPr>
        <p:spPr bwMode="auto">
          <a:xfrm>
            <a:off x="1357313" y="500063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600" b="1" u="sng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Окончание процедуры</a:t>
            </a:r>
          </a:p>
        </p:txBody>
      </p:sp>
      <p:pic>
        <p:nvPicPr>
          <p:cNvPr id="6" name="Рисунок 5" descr="C:\Users\user\Desktop\Якубовская\DSCN309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286000"/>
            <a:ext cx="5000625" cy="428625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3" name="Рисунок 4" descr="Логотип КОД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3" t="39075" r="53148" b="29832"/>
          <a:stretch>
            <a:fillRect/>
          </a:stretch>
        </p:blipFill>
        <p:spPr bwMode="auto">
          <a:xfrm>
            <a:off x="3143250" y="2500313"/>
            <a:ext cx="2836863" cy="38576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1" t="36447" r="53160" b="30666"/>
          <a:stretch>
            <a:fillRect/>
          </a:stretch>
        </p:blipFill>
        <p:spPr bwMode="auto">
          <a:xfrm>
            <a:off x="142875" y="2500313"/>
            <a:ext cx="2786063" cy="38449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1" t="35722" r="53680" b="29832"/>
          <a:stretch>
            <a:fillRect/>
          </a:stretch>
        </p:blipFill>
        <p:spPr bwMode="auto">
          <a:xfrm>
            <a:off x="6215063" y="2500313"/>
            <a:ext cx="2797175" cy="38576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7" name="Rectangle 8"/>
          <p:cNvSpPr>
            <a:spLocks noChangeArrowheads="1"/>
          </p:cNvSpPr>
          <p:nvPr/>
        </p:nvSpPr>
        <p:spPr bwMode="auto">
          <a:xfrm>
            <a:off x="2051050" y="357188"/>
            <a:ext cx="5041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800" b="1" u="sng">
                <a:solidFill>
                  <a:srgbClr val="002060"/>
                </a:solidFill>
                <a:latin typeface="Arial" charset="0"/>
                <a:cs typeface="Arial" charset="0"/>
              </a:rPr>
              <a:t>Рекомендуется:</a:t>
            </a:r>
          </a:p>
        </p:txBody>
      </p:sp>
      <p:sp>
        <p:nvSpPr>
          <p:cNvPr id="2" name="Заголовок 1"/>
          <p:cNvSpPr>
            <a:spLocks/>
          </p:cNvSpPr>
          <p:nvPr/>
        </p:nvSpPr>
        <p:spPr bwMode="auto">
          <a:xfrm>
            <a:off x="395288" y="1196975"/>
            <a:ext cx="82804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55600" algn="ctr"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Калоприемник следует опорожнять</a:t>
            </a:r>
            <a:b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по мере заполнения на 1/2 или 1/3 объема</a:t>
            </a:r>
          </a:p>
        </p:txBody>
      </p:sp>
      <p:pic>
        <p:nvPicPr>
          <p:cNvPr id="33799" name="Рисунок 6" descr="Логотип КОД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285750"/>
            <a:ext cx="8501062" cy="1143000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002060"/>
                </a:solidFill>
                <a:latin typeface="Arial" charset="0"/>
                <a:cs typeface="Arial" charset="0"/>
              </a:rPr>
              <a:t>Чем лучше пациент информирован</a:t>
            </a:r>
            <a:br>
              <a:rPr lang="ru-RU" altLang="ru-RU" sz="2800" b="1" smtClean="0">
                <a:solidFill>
                  <a:srgbClr val="002060"/>
                </a:solidFill>
                <a:latin typeface="Arial" charset="0"/>
                <a:cs typeface="Arial" charset="0"/>
              </a:rPr>
            </a:br>
            <a:r>
              <a:rPr lang="ru-RU" altLang="ru-RU" sz="2800" b="1" smtClean="0">
                <a:solidFill>
                  <a:srgbClr val="002060"/>
                </a:solidFill>
                <a:latin typeface="Arial" charset="0"/>
                <a:cs typeface="Arial" charset="0"/>
              </a:rPr>
              <a:t>и адаптирован к своему новому состоянию,</a:t>
            </a:r>
            <a:br>
              <a:rPr lang="ru-RU" altLang="ru-RU" sz="2800" b="1" smtClean="0">
                <a:solidFill>
                  <a:srgbClr val="002060"/>
                </a:solidFill>
                <a:latin typeface="Arial" charset="0"/>
                <a:cs typeface="Arial" charset="0"/>
              </a:rPr>
            </a:br>
            <a:r>
              <a:rPr lang="ru-RU" altLang="ru-RU" sz="2800" b="1" smtClean="0">
                <a:solidFill>
                  <a:srgbClr val="002060"/>
                </a:solidFill>
                <a:latin typeface="Arial" charset="0"/>
                <a:cs typeface="Arial" charset="0"/>
              </a:rPr>
              <a:t>тем выше качество его жизни</a:t>
            </a:r>
          </a:p>
        </p:txBody>
      </p:sp>
      <p:pic>
        <p:nvPicPr>
          <p:cNvPr id="34819" name="Рисунок 4" descr="1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2288" y="1571625"/>
            <a:ext cx="8050212" cy="5221288"/>
          </a:xfrm>
          <a:ln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34820" name="Рисунок 3" descr="Логотип КОД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6" descr="pic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857375"/>
            <a:ext cx="5857875" cy="439261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3" name="Заголовок 1"/>
          <p:cNvSpPr>
            <a:spLocks/>
          </p:cNvSpPr>
          <p:nvPr/>
        </p:nvSpPr>
        <p:spPr bwMode="auto">
          <a:xfrm>
            <a:off x="642938" y="285750"/>
            <a:ext cx="792162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4400" b="1">
                <a:solidFill>
                  <a:srgbClr val="002060"/>
                </a:solidFill>
                <a:latin typeface="Arial" charset="0"/>
                <a:cs typeface="Arial" charset="0"/>
              </a:rPr>
              <a:t>СПАСИБО</a:t>
            </a:r>
            <a:br>
              <a:rPr lang="ru-RU" altLang="ru-RU" sz="4400" b="1">
                <a:solidFill>
                  <a:srgbClr val="002060"/>
                </a:solidFill>
                <a:latin typeface="Arial" charset="0"/>
                <a:cs typeface="Arial" charset="0"/>
              </a:rPr>
            </a:br>
            <a:r>
              <a:rPr lang="ru-RU" altLang="ru-RU" sz="4400" b="1">
                <a:solidFill>
                  <a:srgbClr val="002060"/>
                </a:solidFill>
                <a:latin typeface="Arial" charset="0"/>
                <a:cs typeface="Arial" charset="0"/>
              </a:rPr>
              <a:t>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188" y="1214438"/>
            <a:ext cx="7921625" cy="1219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6700" indent="5334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Дерматит</a:t>
            </a:r>
          </a:p>
          <a:p>
            <a:pPr marL="266700" indent="5334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Выпадение кишки через </a:t>
            </a:r>
            <a:r>
              <a:rPr lang="ru-RU" sz="2600" b="1" dirty="0" err="1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стому</a:t>
            </a:r>
            <a:endParaRPr lang="en-US" sz="2600" b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403350" y="71438"/>
            <a:ext cx="72009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Виды осложнений в области </a:t>
            </a:r>
            <a:r>
              <a:rPr lang="ru-RU" sz="2800" b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стомы</a:t>
            </a:r>
            <a:endParaRPr lang="ru-RU" sz="28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Рисунок 5" descr="PA1502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2697163"/>
            <a:ext cx="4373562" cy="346868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Рисунок 4" descr="Логотип КОД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3"/>
          <p:cNvSpPr>
            <a:spLocks noChangeArrowheads="1"/>
          </p:cNvSpPr>
          <p:nvPr/>
        </p:nvSpPr>
        <p:spPr bwMode="auto">
          <a:xfrm>
            <a:off x="323850" y="1268413"/>
            <a:ext cx="5040313" cy="421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6700" indent="5334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804863" indent="-531813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ru-RU" altLang="ru-RU" sz="2600" b="1">
                <a:solidFill>
                  <a:srgbClr val="04141C"/>
                </a:solidFill>
                <a:latin typeface="Arial" charset="0"/>
                <a:cs typeface="Arial" charset="0"/>
              </a:rPr>
              <a:t>  </a:t>
            </a:r>
          </a:p>
          <a:p>
            <a:pPr lvl="1" eaLnBrk="1" hangingPunct="1">
              <a:lnSpc>
                <a:spcPct val="150000"/>
              </a:lnSpc>
              <a:buFont typeface="Calibri" pitchFamily="34" charset="0"/>
              <a:buAutoNum type="arabicPeriod" startAt="3"/>
            </a:pPr>
            <a:r>
              <a:rPr lang="ru-RU" altLang="ru-RU" sz="2600" b="1">
                <a:solidFill>
                  <a:srgbClr val="04141C"/>
                </a:solidFill>
                <a:latin typeface="Arial" charset="0"/>
                <a:cs typeface="Arial" charset="0"/>
              </a:rPr>
              <a:t>Пароколостомическая грыжа</a:t>
            </a:r>
          </a:p>
          <a:p>
            <a:pPr lvl="1" eaLnBrk="1" hangingPunct="1">
              <a:lnSpc>
                <a:spcPct val="150000"/>
              </a:lnSpc>
              <a:buFont typeface="Calibri" pitchFamily="34" charset="0"/>
              <a:buAutoNum type="arabicPeriod" startAt="3"/>
            </a:pPr>
            <a:endParaRPr lang="ru-RU" altLang="ru-RU" sz="2600" b="1">
              <a:solidFill>
                <a:srgbClr val="04141C"/>
              </a:solidFill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150000"/>
              </a:lnSpc>
              <a:buFont typeface="Calibri" pitchFamily="34" charset="0"/>
              <a:buAutoNum type="arabicPeriod" startAt="3"/>
            </a:pPr>
            <a:endParaRPr lang="ru-RU" altLang="ru-RU" sz="2600" b="1">
              <a:solidFill>
                <a:srgbClr val="04141C"/>
              </a:solidFill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150000"/>
              </a:lnSpc>
              <a:buFont typeface="Calibri" pitchFamily="34" charset="0"/>
              <a:buAutoNum type="arabicPeriod" startAt="3"/>
            </a:pPr>
            <a:r>
              <a:rPr lang="ru-RU" altLang="ru-RU" sz="2600" b="1">
                <a:solidFill>
                  <a:srgbClr val="04141C"/>
                </a:solidFill>
                <a:latin typeface="Arial" charset="0"/>
                <a:cs typeface="Arial" charset="0"/>
              </a:rPr>
              <a:t>Стриктура (сужение) стомы </a:t>
            </a:r>
          </a:p>
        </p:txBody>
      </p:sp>
      <p:pic>
        <p:nvPicPr>
          <p:cNvPr id="7171" name="Рисунок 4" descr="PA2102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0" y="3929063"/>
            <a:ext cx="3357563" cy="25749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1" descr="PA1302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0" y="1285875"/>
            <a:ext cx="3314700" cy="25050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03350" y="71438"/>
            <a:ext cx="72009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Виды осложнений в области </a:t>
            </a:r>
            <a:r>
              <a:rPr lang="ru-RU" sz="2800" b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стомы</a:t>
            </a:r>
            <a:endParaRPr lang="ru-RU" sz="28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4" name="Рисунок 4" descr="Логотип КОД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0113" y="1276350"/>
            <a:ext cx="7704137" cy="1419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4863" indent="-531813">
              <a:buFont typeface="+mj-lt"/>
              <a:buAutoNum type="arabicPeriod" startAt="5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Ретракция </a:t>
            </a:r>
            <a:r>
              <a:rPr lang="en-US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погружение </a:t>
            </a:r>
            <a:r>
              <a:rPr lang="ru-RU" sz="2600" b="1" dirty="0" err="1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стомы</a:t>
            </a: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ниже уровня </a:t>
            </a:r>
            <a:r>
              <a:rPr lang="ru-RU" sz="2600" b="1" dirty="0" err="1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стомы</a:t>
            </a:r>
            <a:r>
              <a:rPr lang="en-US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marL="266700" indent="533400">
              <a:lnSpc>
                <a:spcPct val="150000"/>
              </a:lnSpc>
              <a:buFont typeface="+mj-lt"/>
              <a:buAutoNum type="arabicPeriod" startAt="5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Несостоятельность швов</a:t>
            </a:r>
          </a:p>
        </p:txBody>
      </p:sp>
      <p:pic>
        <p:nvPicPr>
          <p:cNvPr id="8195" name="Picture 4" descr="Photo-00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75" y="3059113"/>
            <a:ext cx="4524375" cy="33940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403350" y="71438"/>
            <a:ext cx="72009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Виды осложнений в области </a:t>
            </a:r>
            <a:r>
              <a:rPr lang="ru-RU" sz="2800" b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стомы</a:t>
            </a:r>
            <a:endParaRPr lang="ru-RU" sz="28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7" name="Рисунок 4" descr="Логотип КОД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7" name="Rectangle 7"/>
          <p:cNvSpPr>
            <a:spLocks noChangeArrowheads="1"/>
          </p:cNvSpPr>
          <p:nvPr/>
        </p:nvSpPr>
        <p:spPr bwMode="auto">
          <a:xfrm>
            <a:off x="684213" y="260350"/>
            <a:ext cx="82089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450850" algn="ctr">
              <a:defRPr/>
            </a:pP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Показатели</a:t>
            </a:r>
            <a:r>
              <a:rPr lang="en-US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осложнений в области </a:t>
            </a:r>
            <a:r>
              <a:rPr lang="ru-RU" sz="2800" b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стомы</a:t>
            </a: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2013-2014 гг.</a:t>
            </a:r>
          </a:p>
        </p:txBody>
      </p:sp>
      <p:graphicFrame>
        <p:nvGraphicFramePr>
          <p:cNvPr id="2050" name="Object 8"/>
          <p:cNvGraphicFramePr>
            <a:graphicFrameLocks/>
          </p:cNvGraphicFramePr>
          <p:nvPr/>
        </p:nvGraphicFramePr>
        <p:xfrm>
          <a:off x="273050" y="1433513"/>
          <a:ext cx="8742363" cy="499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3" imgW="8742422" imgH="4999153" progId="Excel.Chart.8">
                  <p:embed/>
                </p:oleObj>
              </mc:Choice>
              <mc:Fallback>
                <p:oleObj r:id="rId3" imgW="8742422" imgH="4999153" progId="Excel.Chart.8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1433513"/>
                        <a:ext cx="8742363" cy="4999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2" name="Рисунок 4" descr="Логотип КОД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0"/>
            <a:ext cx="7272337" cy="7731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Дерматит </a:t>
            </a:r>
            <a:r>
              <a:rPr lang="ru-RU" sz="2800" b="1" u="sng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перистомальной</a:t>
            </a:r>
            <a:r>
              <a:rPr lang="ru-RU" sz="28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области</a:t>
            </a:r>
          </a:p>
        </p:txBody>
      </p:sp>
      <p:pic>
        <p:nvPicPr>
          <p:cNvPr id="9219" name="Picture 2" descr="C:\Users\Эдик\Desktop\Презентация для конференции\22.0.2013 г\Dscn14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57813" y="692150"/>
            <a:ext cx="3565525" cy="3057525"/>
          </a:xfrm>
          <a:ln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9220" name="Picture 5" descr="PA13023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4475" y="3906838"/>
            <a:ext cx="3640138" cy="270668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4313" y="1500188"/>
            <a:ext cx="4933950" cy="40941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buFont typeface="Wingdings" pitchFamily="2" charset="2"/>
              <a:buChar char="ü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Покраснение</a:t>
            </a:r>
          </a:p>
          <a:p>
            <a:pPr marL="355600" indent="-355600">
              <a:buFont typeface="Wingdings" pitchFamily="2" charset="2"/>
              <a:buChar char="ü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Отёчность</a:t>
            </a:r>
          </a:p>
          <a:p>
            <a:pPr marL="355600" indent="-355600">
              <a:buFont typeface="Wingdings" pitchFamily="2" charset="2"/>
              <a:buChar char="ü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Зуд</a:t>
            </a:r>
          </a:p>
          <a:p>
            <a:pPr marL="355600" indent="-355600">
              <a:buFont typeface="Wingdings" pitchFamily="2" charset="2"/>
              <a:buChar char="ü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Жжение</a:t>
            </a:r>
          </a:p>
          <a:p>
            <a:pPr marL="355600" indent="-355600">
              <a:buFont typeface="Wingdings" pitchFamily="2" charset="2"/>
              <a:buChar char="ü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Повышение температуры кожи в месте воспаления</a:t>
            </a:r>
          </a:p>
          <a:p>
            <a:pPr marL="355600" indent="-355600">
              <a:buFont typeface="Wingdings" pitchFamily="2" charset="2"/>
              <a:buChar char="ü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Ощущение жара в месте воспаления</a:t>
            </a:r>
          </a:p>
          <a:p>
            <a:pPr marL="355600" indent="-355600">
              <a:buFont typeface="Wingdings" pitchFamily="2" charset="2"/>
              <a:buChar char="ü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Появление волдырей пузырей</a:t>
            </a:r>
            <a:endParaRPr lang="ru-RU" sz="2600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222" name="Рисунок 4" descr="Логотип КОД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0"/>
            <a:ext cx="7921625" cy="7064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Контактный </a:t>
            </a:r>
            <a:r>
              <a:rPr lang="ru-RU" sz="2800" b="1" u="sng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перистомальный</a:t>
            </a:r>
            <a:r>
              <a:rPr lang="ru-RU" sz="28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дерматит</a:t>
            </a:r>
            <a:endParaRPr lang="ru-RU" sz="28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857224" y="714356"/>
          <a:ext cx="8286776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4" name="Рисунок 4" descr="Логотип КОД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6050"/>
            <a:ext cx="11318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2118</TotalTime>
  <Words>294</Words>
  <Application>Microsoft Office PowerPoint</Application>
  <PresentationFormat>Экран (4:3)</PresentationFormat>
  <Paragraphs>87</Paragraphs>
  <Slides>34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5" baseType="lpstr">
      <vt:lpstr>Tahoma</vt:lpstr>
      <vt:lpstr>Arial</vt:lpstr>
      <vt:lpstr>Calibri</vt:lpstr>
      <vt:lpstr>Verdana</vt:lpstr>
      <vt:lpstr>Wingdings</vt:lpstr>
      <vt:lpstr>Wingdings 3</vt:lpstr>
      <vt:lpstr>Constantia</vt:lpstr>
      <vt:lpstr>Times New Roman</vt:lpstr>
      <vt:lpstr>Arial Unicode MS</vt:lpstr>
      <vt:lpstr>Тема Office</vt:lpstr>
      <vt:lpstr>Диаграмма Microsoft Office Excel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Дерматит перистомальной области</vt:lpstr>
      <vt:lpstr>Контактный перистомальный дерматит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Чем лучше пациент информирован и адаптирован к своему новому состоянию, тем выше качество его жизни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Эдик</dc:creator>
  <cp:lastModifiedBy>Sveta</cp:lastModifiedBy>
  <cp:revision>169</cp:revision>
  <dcterms:created xsi:type="dcterms:W3CDTF">2013-02-09T17:37:07Z</dcterms:created>
  <dcterms:modified xsi:type="dcterms:W3CDTF">2015-09-21T15:20:04Z</dcterms:modified>
</cp:coreProperties>
</file>