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4D4D4D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571" autoAdjust="0"/>
  </p:normalViewPr>
  <p:slideViewPr>
    <p:cSldViewPr>
      <p:cViewPr>
        <p:scale>
          <a:sx n="66" d="100"/>
          <a:sy n="66" d="100"/>
        </p:scale>
        <p:origin x="-1656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933E1-DAB6-426B-A56D-2FDB497125BA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1430D-85F3-418A-9C80-9B954E316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1129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10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73;&#1097;&#1072;&#1103;%20&#1087;&#1072;&#1087;&#1082;&#1072;\&#1055;&#1088;&#1077;&#1079;&#1077;&#1085;&#1090;&#1072;&#1094;&#1080;&#1080;\&#1047;&#1072;&#1082;&#1088;&#1099;&#1090;&#1080;&#1077;.mp3" TargetMode="Externa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395117" y="-116815"/>
            <a:ext cx="6408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Лучшие из лучших</a:t>
            </a:r>
            <a:endParaRPr lang="ru-RU" sz="7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0" name="Picture 3" descr="C:\Users\User\Desktop\00banner.jp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988582" y="2682022"/>
            <a:ext cx="3094030" cy="208823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51" name="Picture 3" descr="C:\Users\Sveta\Documents\My\Работа\Новая папка (2)\Фото конкурсантов по наркологии\Кускова Н.А. Тарская ЦРБ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7580" y="1128269"/>
            <a:ext cx="1950701" cy="2621199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ocuments\My\Работа\Новая папка (2)\Фото конкурсантов по наркологии\Чаркова О.Г. Наркологич.диспансер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195735" y="3960001"/>
            <a:ext cx="1950701" cy="2664295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veta\Documents\My\Работа\Новая папка (2)\Фото конкурсантов по психиатрии\Аксакалова А.С. КПБ им. Н.Н. Солодникова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60002"/>
            <a:ext cx="1950702" cy="2664296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C:\Users\Sveta\Documents\My\Работа\Цветы\Новая папка\cv019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855062">
            <a:off x="7522190" y="4916132"/>
            <a:ext cx="1203003" cy="166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C:\Users\Sveta\Documents\My\Работа\Цветы\Новая папка\cv019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744938" flipH="1">
            <a:off x="573924" y="4956321"/>
            <a:ext cx="1203003" cy="166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Sveta\Documents\My\Работа\Новая папка (2)\Фото конкурсантов по наркологии\Графова Н.Н. Калачинская ЦРБ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70090" y="1153772"/>
            <a:ext cx="1944216" cy="2644434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Sveta\Documents\My\Работа\Новая папка (2)\Фото конкурсантов по наркологии\Флах Г.А. Азовская ЦРБ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32133"/>
            <a:ext cx="1872208" cy="2584899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Sveta\Documents\My\Работа\Новая папка (2)\Фото конкурсантов по наркологии\Мартынова И.В. Полтавская ЦРБ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5" y="1154518"/>
            <a:ext cx="1967347" cy="2634522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veta\Documents\My\Работа\Новая папка (2)\Фото конкурсантов по психиатрии\Граубергер Ю.Н. Называевская ЦРБ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6254" y="1124744"/>
            <a:ext cx="1931607" cy="2621200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Закрыт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email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5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6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3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4</Words>
  <Application>Microsoft Office PowerPoint</Application>
  <PresentationFormat>Экран (4:3)</PresentationFormat>
  <Paragraphs>2</Paragraphs>
  <Slides>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86</cp:revision>
  <dcterms:created xsi:type="dcterms:W3CDTF">2011-05-12T04:38:19Z</dcterms:created>
  <dcterms:modified xsi:type="dcterms:W3CDTF">2011-10-20T10:07:20Z</dcterms:modified>
</cp:coreProperties>
</file>