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1" r:id="rId2"/>
    <p:sldId id="272" r:id="rId3"/>
    <p:sldId id="273" r:id="rId4"/>
    <p:sldId id="274" r:id="rId5"/>
    <p:sldId id="270" r:id="rId6"/>
    <p:sldId id="258" r:id="rId7"/>
    <p:sldId id="257" r:id="rId8"/>
    <p:sldId id="256" r:id="rId9"/>
    <p:sldId id="260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4D4D4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933E1-DAB6-426B-A56D-2FDB497125BA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1430D-85F3-418A-9C80-9B954E316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309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3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3.gif"/><Relationship Id="rId7" Type="http://schemas.openxmlformats.org/officeDocument/2006/relationships/image" Target="../media/image14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gif"/><Relationship Id="rId5" Type="http://schemas.openxmlformats.org/officeDocument/2006/relationships/image" Target="../media/image3.gif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22.jpeg"/><Relationship Id="rId7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3.gif"/><Relationship Id="rId9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68760"/>
            <a:ext cx="899998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</a:t>
            </a: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Омской профессиональной сестринской ассоциации </a:t>
            </a: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по профессии 2011» </a:t>
            </a:r>
          </a:p>
          <a:p>
            <a:pPr algn="ctr">
              <a:lnSpc>
                <a:spcPct val="90000"/>
              </a:lnSpc>
            </a:pPr>
            <a:endParaRPr lang="ru-RU" sz="40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номинации </a:t>
            </a:r>
          </a:p>
          <a:p>
            <a:pPr algn="ctr">
              <a:lnSpc>
                <a:spcPct val="90000"/>
              </a:lnSpc>
            </a:pPr>
            <a:endParaRPr lang="ru-RU" sz="40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4000" b="1" i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</a:t>
            </a:r>
          </a:p>
          <a:p>
            <a:pPr algn="ctr">
              <a:lnSpc>
                <a:spcPct val="90000"/>
              </a:lnSpc>
            </a:pPr>
            <a:r>
              <a:rPr lang="ru-RU" sz="4000" b="1" i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психиатрии»</a:t>
            </a:r>
          </a:p>
        </p:txBody>
      </p:sp>
    </p:spTree>
    <p:extLst>
      <p:ext uri="{BB962C8B-B14F-4D97-AF65-F5344CB8AC3E}">
        <p14:creationId xmlns:p14="http://schemas.microsoft.com/office/powerpoint/2010/main" xmlns="" val="242674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25860" y="116632"/>
            <a:ext cx="8279904" cy="6324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Благодарим за участие в конкурсе!</a:t>
            </a:r>
          </a:p>
        </p:txBody>
      </p:sp>
      <p:pic>
        <p:nvPicPr>
          <p:cNvPr id="5122" name="Picture 2" descr="D:\Рисунки\Анимация\Цветы\Новая папка\cv010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2276872"/>
            <a:ext cx="1995743" cy="1512168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Цветы\Новая папка\cv010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3059832" y="2780928"/>
            <a:ext cx="1995743" cy="1512168"/>
          </a:xfrm>
          <a:prstGeom prst="rect">
            <a:avLst/>
          </a:prstGeom>
          <a:noFill/>
        </p:spPr>
      </p:pic>
      <p:pic>
        <p:nvPicPr>
          <p:cNvPr id="3" name="Picture 2" descr="C:\Users\Sveta\Documents\My\Работа\Новая папка (2)\Фото конкурсантов по наркологии\Графова Н.Н. Калачинская ЦРБ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6396" y="1052736"/>
            <a:ext cx="2703449" cy="3721739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Sveta\Documents\My\Работа\Новая папка (2)\Фото конкурсантов по наркологии\Флах Г.А. Азовская ЦРБ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52736"/>
            <a:ext cx="2754446" cy="3744416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4797152"/>
            <a:ext cx="3384376" cy="7404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600" b="1" cap="all" dirty="0" smtClean="0">
                <a:solidFill>
                  <a:srgbClr val="A50021"/>
                </a:solidFill>
              </a:rPr>
              <a:t>Графова</a:t>
            </a:r>
          </a:p>
          <a:p>
            <a:pPr algn="ctr">
              <a:lnSpc>
                <a:spcPct val="80000"/>
              </a:lnSpc>
            </a:pPr>
            <a:r>
              <a:rPr lang="ru-RU" sz="2600" b="1" dirty="0" smtClean="0">
                <a:solidFill>
                  <a:srgbClr val="A50021"/>
                </a:solidFill>
              </a:rPr>
              <a:t>Нина Николаевна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0072" y="4797152"/>
            <a:ext cx="3384376" cy="7404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600" b="1" cap="all" dirty="0" smtClean="0">
                <a:solidFill>
                  <a:srgbClr val="A50021"/>
                </a:solidFill>
              </a:rPr>
              <a:t>ФЛАХ</a:t>
            </a:r>
          </a:p>
          <a:p>
            <a:pPr algn="ctr">
              <a:lnSpc>
                <a:spcPct val="80000"/>
              </a:lnSpc>
            </a:pPr>
            <a:r>
              <a:rPr lang="ru-RU" sz="2600" b="1" dirty="0" smtClean="0">
                <a:solidFill>
                  <a:srgbClr val="A50021"/>
                </a:solidFill>
              </a:rPr>
              <a:t>Галина Анатольевна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108520" y="5588425"/>
            <a:ext cx="4032448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кабинета нарколога поликлиники </a:t>
            </a:r>
          </a:p>
          <a:p>
            <a:pPr algn="ctr">
              <a:lnSpc>
                <a:spcPct val="80000"/>
              </a:lnSpc>
            </a:pPr>
            <a:r>
              <a:rPr lang="ru-RU" sz="2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«Калачинская ЦРБ»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5588425"/>
            <a:ext cx="504056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кабинета врача психиатра-нарколога поликлинического отделения </a:t>
            </a:r>
          </a:p>
          <a:p>
            <a:pPr algn="ctr">
              <a:lnSpc>
                <a:spcPct val="80000"/>
              </a:lnSpc>
            </a:pPr>
            <a:r>
              <a:rPr lang="ru-RU" sz="2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«Азовская ЦРБ»</a:t>
            </a:r>
          </a:p>
        </p:txBody>
      </p:sp>
      <p:pic>
        <p:nvPicPr>
          <p:cNvPr id="11" name="Picture 2" descr="D:\Рисунки\Анимация\Цветы\Новая папка\cv010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3068960"/>
            <a:ext cx="1995743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362235"/>
            <a:ext cx="5076056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err="1" smtClean="0">
                <a:solidFill>
                  <a:srgbClr val="A50021"/>
                </a:solidFill>
              </a:rPr>
              <a:t>ГРАУБЕРГЕР</a:t>
            </a:r>
            <a:endParaRPr lang="ru-RU" sz="3400" b="1" dirty="0" smtClean="0">
              <a:solidFill>
                <a:srgbClr val="A50021"/>
              </a:solidFill>
            </a:endParaRPr>
          </a:p>
          <a:p>
            <a:r>
              <a:rPr lang="ru-RU" sz="3400" b="1" dirty="0" smtClean="0">
                <a:solidFill>
                  <a:srgbClr val="A50021"/>
                </a:solidFill>
              </a:rPr>
              <a:t>Юлия Николаевна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6344" y="3789040"/>
            <a:ext cx="6047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психиатрического кабинета поликлиники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«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Называевская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ЦРБ»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5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72616" y="-27384"/>
            <a:ext cx="8279904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Омской профессиональной сестринской ассоциации </a:t>
            </a:r>
          </a:p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по профессии 2011» в номинации </a:t>
            </a:r>
          </a:p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 сестра в психиатрии»</a:t>
            </a:r>
          </a:p>
        </p:txBody>
      </p:sp>
      <p:pic>
        <p:nvPicPr>
          <p:cNvPr id="5122" name="Picture 2" descr="C:\Users\Sveta\Documents\My\Работа\Новая папка (2)\Фото конкурсантов по психиатрии\Граубергер Ю.Н. Называевская ЦРБ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7820" y="1259842"/>
            <a:ext cx="2664298" cy="4046252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veta\Documents\My\Работа\Цветы\Новая папка\bestgif.narod.ru_21263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2717" y="2395923"/>
            <a:ext cx="1795013" cy="147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204864"/>
            <a:ext cx="4392488" cy="166199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err="1" smtClean="0">
                <a:solidFill>
                  <a:srgbClr val="A50021"/>
                </a:solidFill>
              </a:rPr>
              <a:t>АКСАКАЛОВА</a:t>
            </a:r>
            <a:endParaRPr lang="ru-RU" sz="3400" b="1" dirty="0" smtClean="0">
              <a:solidFill>
                <a:srgbClr val="A50021"/>
              </a:solidFill>
            </a:endParaRPr>
          </a:p>
          <a:p>
            <a:r>
              <a:rPr lang="ru-RU" sz="3400" b="1" dirty="0" err="1" smtClean="0">
                <a:solidFill>
                  <a:srgbClr val="A50021"/>
                </a:solidFill>
              </a:rPr>
              <a:t>Айнагуль</a:t>
            </a:r>
            <a:r>
              <a:rPr lang="ru-RU" sz="3400" b="1" dirty="0" smtClean="0">
                <a:solidFill>
                  <a:srgbClr val="A50021"/>
                </a:solidFill>
              </a:rPr>
              <a:t> </a:t>
            </a:r>
            <a:r>
              <a:rPr lang="ru-RU" sz="3400" b="1" dirty="0" err="1" smtClean="0">
                <a:solidFill>
                  <a:srgbClr val="A50021"/>
                </a:solidFill>
              </a:rPr>
              <a:t>Сайлаубековна</a:t>
            </a:r>
            <a:endParaRPr lang="ru-RU" sz="3400" b="1" dirty="0" smtClean="0">
              <a:solidFill>
                <a:srgbClr val="A5002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711925" y="1087625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83933" y="980728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pic>
        <p:nvPicPr>
          <p:cNvPr id="18" name="Picture 16" descr="D:\Рисунки\Анимация\Бабочки\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9447287">
            <a:off x="6952285" y="1519673"/>
            <a:ext cx="548258" cy="50439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096344" y="3933056"/>
            <a:ext cx="57961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палатная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13-го отделения судебно-психиатрической экспертизы для лиц, содержащихся под стражей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02649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72616" y="-27384"/>
            <a:ext cx="8279904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Омской профессиональной сестринской ассоциации </a:t>
            </a:r>
          </a:p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по профессии 2011» в номинации </a:t>
            </a:r>
          </a:p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 сестра в психиатрии»</a:t>
            </a:r>
          </a:p>
        </p:txBody>
      </p:sp>
      <p:pic>
        <p:nvPicPr>
          <p:cNvPr id="6146" name="Picture 2" descr="C:\Users\Sveta\Documents\My\Работа\Новая папка (2)\Фото конкурсантов по психиатрии\Аксакалова А.С. КПБ им. Н.Н. Солодникова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37636" y="1124744"/>
            <a:ext cx="2633307" cy="4093539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veta\Documents\My\Работа\Цветы\Новая папка\ANIMASHKI_0193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8078" y="2222844"/>
            <a:ext cx="1928785" cy="133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2448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416" y="-37762"/>
            <a:ext cx="9164323" cy="689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4561933"/>
            <a:ext cx="1268338" cy="2296067"/>
          </a:xfrm>
          <a:prstGeom prst="rect">
            <a:avLst/>
          </a:prstGeom>
          <a:noFill/>
        </p:spPr>
      </p:pic>
      <p:pic>
        <p:nvPicPr>
          <p:cNvPr id="29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flipH="1">
            <a:off x="7875662" y="4561933"/>
            <a:ext cx="1268338" cy="2296067"/>
          </a:xfrm>
          <a:prstGeom prst="rect">
            <a:avLst/>
          </a:prstGeom>
          <a:noFill/>
        </p:spPr>
      </p:pic>
      <p:pic>
        <p:nvPicPr>
          <p:cNvPr id="3076" name="Picture 4" descr="D:\Рисунки\Анимация\Бабочки\5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743288">
            <a:off x="556503" y="1575146"/>
            <a:ext cx="1619250" cy="1333500"/>
          </a:xfrm>
          <a:prstGeom prst="rect">
            <a:avLst/>
          </a:prstGeom>
          <a:noFill/>
        </p:spPr>
      </p:pic>
      <p:pic>
        <p:nvPicPr>
          <p:cNvPr id="3077" name="Picture 5" descr="D:\Рисунки\Анимация\Бабочки\butterfly_00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45322" y="404664"/>
            <a:ext cx="998678" cy="1061095"/>
          </a:xfrm>
          <a:prstGeom prst="rect">
            <a:avLst/>
          </a:prstGeom>
          <a:noFill/>
        </p:spPr>
      </p:pic>
      <p:pic>
        <p:nvPicPr>
          <p:cNvPr id="3078" name="Picture 6" descr="D:\Рисунки\Анимация\Бабочки\2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477852">
            <a:off x="5680898" y="4293563"/>
            <a:ext cx="867598" cy="798190"/>
          </a:xfrm>
          <a:prstGeom prst="rect">
            <a:avLst/>
          </a:prstGeom>
          <a:noFill/>
        </p:spPr>
      </p:pic>
      <p:pic>
        <p:nvPicPr>
          <p:cNvPr id="3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92080" y="620688"/>
            <a:ext cx="150746" cy="144016"/>
          </a:xfrm>
          <a:prstGeom prst="rect">
            <a:avLst/>
          </a:prstGeom>
          <a:noFill/>
        </p:spPr>
      </p:pic>
      <p:pic>
        <p:nvPicPr>
          <p:cNvPr id="3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27984" y="2132856"/>
            <a:ext cx="150746" cy="144016"/>
          </a:xfrm>
          <a:prstGeom prst="rect">
            <a:avLst/>
          </a:prstGeom>
          <a:noFill/>
        </p:spPr>
      </p:pic>
      <p:pic>
        <p:nvPicPr>
          <p:cNvPr id="33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04048" y="2348880"/>
            <a:ext cx="150746" cy="144016"/>
          </a:xfrm>
          <a:prstGeom prst="rect">
            <a:avLst/>
          </a:prstGeom>
          <a:noFill/>
        </p:spPr>
      </p:pic>
      <p:pic>
        <p:nvPicPr>
          <p:cNvPr id="3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580112" y="4077072"/>
            <a:ext cx="150746" cy="144016"/>
          </a:xfrm>
          <a:prstGeom prst="rect">
            <a:avLst/>
          </a:prstGeom>
          <a:noFill/>
        </p:spPr>
      </p:pic>
      <p:pic>
        <p:nvPicPr>
          <p:cNvPr id="35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88224" y="5517232"/>
            <a:ext cx="150746" cy="144016"/>
          </a:xfrm>
          <a:prstGeom prst="rect">
            <a:avLst/>
          </a:prstGeom>
          <a:noFill/>
        </p:spPr>
      </p:pic>
      <p:pic>
        <p:nvPicPr>
          <p:cNvPr id="3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339752" y="1700808"/>
            <a:ext cx="154111" cy="147231"/>
          </a:xfrm>
          <a:prstGeom prst="rect">
            <a:avLst/>
          </a:prstGeom>
          <a:noFill/>
        </p:spPr>
      </p:pic>
      <p:pic>
        <p:nvPicPr>
          <p:cNvPr id="3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5301208"/>
            <a:ext cx="150746" cy="144016"/>
          </a:xfrm>
          <a:prstGeom prst="rect">
            <a:avLst/>
          </a:prstGeom>
          <a:noFill/>
        </p:spPr>
      </p:pic>
      <p:pic>
        <p:nvPicPr>
          <p:cNvPr id="39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043608" y="5013176"/>
            <a:ext cx="150746" cy="144016"/>
          </a:xfrm>
          <a:prstGeom prst="rect">
            <a:avLst/>
          </a:prstGeom>
          <a:noFill/>
        </p:spPr>
      </p:pic>
      <p:pic>
        <p:nvPicPr>
          <p:cNvPr id="4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84368" y="5949280"/>
            <a:ext cx="154111" cy="147231"/>
          </a:xfrm>
          <a:prstGeom prst="rect">
            <a:avLst/>
          </a:prstGeom>
          <a:noFill/>
        </p:spPr>
      </p:pic>
      <p:pic>
        <p:nvPicPr>
          <p:cNvPr id="4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604448" y="6309320"/>
            <a:ext cx="150746" cy="144016"/>
          </a:xfrm>
          <a:prstGeom prst="rect">
            <a:avLst/>
          </a:prstGeom>
          <a:noFill/>
        </p:spPr>
      </p:pic>
      <p:pic>
        <p:nvPicPr>
          <p:cNvPr id="4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236296" y="3645024"/>
            <a:ext cx="150746" cy="144016"/>
          </a:xfrm>
          <a:prstGeom prst="rect">
            <a:avLst/>
          </a:prstGeom>
          <a:noFill/>
        </p:spPr>
      </p:pic>
      <p:pic>
        <p:nvPicPr>
          <p:cNvPr id="4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028384" y="1988840"/>
            <a:ext cx="150746" cy="144016"/>
          </a:xfrm>
          <a:prstGeom prst="rect">
            <a:avLst/>
          </a:prstGeom>
          <a:noFill/>
        </p:spPr>
      </p:pic>
      <p:pic>
        <p:nvPicPr>
          <p:cNvPr id="47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75856" y="332656"/>
            <a:ext cx="154111" cy="147231"/>
          </a:xfrm>
          <a:prstGeom prst="rect">
            <a:avLst/>
          </a:prstGeom>
          <a:noFill/>
        </p:spPr>
      </p:pic>
      <p:pic>
        <p:nvPicPr>
          <p:cNvPr id="4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483768" y="188640"/>
            <a:ext cx="150746" cy="144016"/>
          </a:xfrm>
          <a:prstGeom prst="rect">
            <a:avLst/>
          </a:prstGeom>
          <a:noFill/>
        </p:spPr>
      </p:pic>
      <p:pic>
        <p:nvPicPr>
          <p:cNvPr id="5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5536" y="2348880"/>
            <a:ext cx="154111" cy="147231"/>
          </a:xfrm>
          <a:prstGeom prst="rect">
            <a:avLst/>
          </a:prstGeom>
          <a:noFill/>
        </p:spPr>
      </p:pic>
      <p:pic>
        <p:nvPicPr>
          <p:cNvPr id="5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332656"/>
            <a:ext cx="150746" cy="144016"/>
          </a:xfrm>
          <a:prstGeom prst="rect">
            <a:avLst/>
          </a:prstGeom>
          <a:noFill/>
        </p:spPr>
      </p:pic>
      <p:pic>
        <p:nvPicPr>
          <p:cNvPr id="5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95536" y="3933056"/>
            <a:ext cx="150746" cy="144016"/>
          </a:xfrm>
          <a:prstGeom prst="rect">
            <a:avLst/>
          </a:prstGeom>
          <a:noFill/>
        </p:spPr>
      </p:pic>
      <p:pic>
        <p:nvPicPr>
          <p:cNvPr id="5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23928" y="5805264"/>
            <a:ext cx="150746" cy="144016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53752" y="4912712"/>
            <a:ext cx="8748464" cy="1785104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sz="5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 </a:t>
            </a:r>
          </a:p>
          <a:p>
            <a:r>
              <a:rPr lang="ru-RU" sz="5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 ПОБЕДОЙ !!</a:t>
            </a:r>
            <a:endParaRPr lang="ru-RU" sz="5500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6882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68760"/>
            <a:ext cx="899998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</a:t>
            </a: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Омской профессиональной сестринской ассоциации </a:t>
            </a: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по профессии 2011» </a:t>
            </a:r>
          </a:p>
          <a:p>
            <a:pPr algn="ctr">
              <a:lnSpc>
                <a:spcPct val="90000"/>
              </a:lnSpc>
            </a:pPr>
            <a:endParaRPr lang="ru-RU" sz="40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номинации </a:t>
            </a:r>
          </a:p>
          <a:p>
            <a:pPr algn="ctr">
              <a:lnSpc>
                <a:spcPct val="90000"/>
              </a:lnSpc>
            </a:pPr>
            <a:endParaRPr lang="ru-RU" sz="40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4000" b="1" i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</a:t>
            </a:r>
          </a:p>
          <a:p>
            <a:pPr algn="ctr">
              <a:lnSpc>
                <a:spcPct val="90000"/>
              </a:lnSpc>
            </a:pPr>
            <a:r>
              <a:rPr lang="ru-RU" sz="4000" b="1" i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наркологии»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87824" y="2578259"/>
            <a:ext cx="4573016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МАРТЫНОВА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Ирина Владимировна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2616" y="-27384"/>
            <a:ext cx="8279904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Омской профессиональной сестринской ассоциации </a:t>
            </a:r>
          </a:p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по профессии 2011» в номинации </a:t>
            </a:r>
          </a:p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 сестра в наркологии»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19872" y="1375657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1268760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24336" y="4149080"/>
            <a:ext cx="55801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фельдшер наркологического кабинета поликлиники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«ЦРБ Полтавского района»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661248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268418">
            <a:off x="6536997" y="1858227"/>
            <a:ext cx="692274" cy="539974"/>
          </a:xfrm>
          <a:prstGeom prst="rect">
            <a:avLst/>
          </a:prstGeom>
          <a:noFill/>
        </p:spPr>
      </p:pic>
      <p:pic>
        <p:nvPicPr>
          <p:cNvPr id="4098" name="Picture 2" descr="D:\Рисунки\Анимация\Цветы\Новая папка\cv045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96336" y="2564904"/>
            <a:ext cx="1331641" cy="1711864"/>
          </a:xfrm>
          <a:prstGeom prst="rect">
            <a:avLst/>
          </a:prstGeom>
          <a:noFill/>
        </p:spPr>
      </p:pic>
      <p:pic>
        <p:nvPicPr>
          <p:cNvPr id="1026" name="Picture 2" descr="C:\Users\Sveta\Documents\My\Работа\Новая папка (2)\Фото конкурсантов по наркологии\Мартынова И.В. Полтавская ЦРБ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9714" y="1360049"/>
            <a:ext cx="2584077" cy="392512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261190"/>
            <a:ext cx="5076056" cy="166199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КУСКОВА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Наталья     Александровна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6344" y="3989382"/>
            <a:ext cx="6047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наркологического кабинета поликлинического отделения       МУЗ «Тарская ЦРБ»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5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030" name="Picture 6" descr="D:\Рисунки\Анимация\Цветы\Новая папка\cv023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11683" y="2420888"/>
            <a:ext cx="1352805" cy="120129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72616" y="-27384"/>
            <a:ext cx="8279904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Омской профессиональной сестринской ассоциации </a:t>
            </a:r>
          </a:p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по профессии 2011» в номинации </a:t>
            </a:r>
          </a:p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 сестра в наркологии»</a:t>
            </a:r>
          </a:p>
        </p:txBody>
      </p:sp>
      <p:pic>
        <p:nvPicPr>
          <p:cNvPr id="2" name="Picture 2" descr="C:\Users\Sveta\Documents\My\Работа\Новая папка (2)\Фото конкурсантов по наркологии\Кускова Н.А. Тарская ЦРБ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251518" y="1254075"/>
            <a:ext cx="2664298" cy="4050509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506251"/>
            <a:ext cx="4392488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err="1" smtClean="0">
                <a:solidFill>
                  <a:srgbClr val="A50021"/>
                </a:solidFill>
              </a:rPr>
              <a:t>ЧАРКОВА</a:t>
            </a:r>
            <a:endParaRPr lang="ru-RU" sz="3400" b="1" dirty="0" smtClean="0">
              <a:solidFill>
                <a:srgbClr val="A50021"/>
              </a:solidFill>
            </a:endParaRPr>
          </a:p>
          <a:p>
            <a:r>
              <a:rPr lang="ru-RU" sz="3400" b="1" dirty="0" smtClean="0">
                <a:solidFill>
                  <a:srgbClr val="A50021"/>
                </a:solidFill>
              </a:rPr>
              <a:t>Оксана Геннадьевна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711925" y="1299628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83933" y="1192731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pic>
        <p:nvPicPr>
          <p:cNvPr id="18" name="Picture 16" descr="D:\Рисунки\Анимация\Бабочки\2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9447287">
            <a:off x="6952285" y="1731676"/>
            <a:ext cx="548258" cy="50439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168352" y="4077072"/>
            <a:ext cx="57961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 амбулаторно-поликлинического отделения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НД</a:t>
            </a:r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02649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050" name="Picture 2" descr="D:\Рисунки\Анимация\Цветы\Цветы\74426603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17915" y="2420888"/>
            <a:ext cx="1474565" cy="144016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72616" y="-27384"/>
            <a:ext cx="8279904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Омской профессиональной сестринской ассоциации </a:t>
            </a:r>
          </a:p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по профессии 2011» в номинации </a:t>
            </a:r>
          </a:p>
          <a:p>
            <a:pPr algn="ctr">
              <a:lnSpc>
                <a:spcPct val="90000"/>
              </a:lnSpc>
            </a:pP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 сестра в наркологии»</a:t>
            </a:r>
          </a:p>
        </p:txBody>
      </p:sp>
      <p:pic>
        <p:nvPicPr>
          <p:cNvPr id="3074" name="Picture 2" descr="C:\Users\Sveta\Documents\My\Работа\Новая папка (2)\Фото конкурсантов по наркологии\Чаркова О.Г. Наркологич.диспансер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20" y="1328549"/>
            <a:ext cx="2664296" cy="4110889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tulips-w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4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4561933"/>
            <a:ext cx="1268338" cy="2296067"/>
          </a:xfrm>
          <a:prstGeom prst="rect">
            <a:avLst/>
          </a:prstGeom>
          <a:noFill/>
        </p:spPr>
      </p:pic>
      <p:pic>
        <p:nvPicPr>
          <p:cNvPr id="29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flipH="1">
            <a:off x="7875662" y="4561933"/>
            <a:ext cx="1268338" cy="2296067"/>
          </a:xfrm>
          <a:prstGeom prst="rect">
            <a:avLst/>
          </a:prstGeom>
          <a:noFill/>
        </p:spPr>
      </p:pic>
      <p:pic>
        <p:nvPicPr>
          <p:cNvPr id="3076" name="Picture 4" descr="D:\Рисунки\Анимация\Бабочки\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743288">
            <a:off x="556503" y="1575146"/>
            <a:ext cx="1619250" cy="1333500"/>
          </a:xfrm>
          <a:prstGeom prst="rect">
            <a:avLst/>
          </a:prstGeom>
          <a:noFill/>
        </p:spPr>
      </p:pic>
      <p:pic>
        <p:nvPicPr>
          <p:cNvPr id="3077" name="Picture 5" descr="D:\Рисунки\Анимация\Бабочки\butterfly_0011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45322" y="404664"/>
            <a:ext cx="998678" cy="1061095"/>
          </a:xfrm>
          <a:prstGeom prst="rect">
            <a:avLst/>
          </a:prstGeom>
          <a:noFill/>
        </p:spPr>
      </p:pic>
      <p:pic>
        <p:nvPicPr>
          <p:cNvPr id="3078" name="Picture 6" descr="D:\Рисунки\Анимация\Бабочки\2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477852">
            <a:off x="4716016" y="5733256"/>
            <a:ext cx="867598" cy="798190"/>
          </a:xfrm>
          <a:prstGeom prst="rect">
            <a:avLst/>
          </a:prstGeom>
          <a:noFill/>
        </p:spPr>
      </p:pic>
      <p:pic>
        <p:nvPicPr>
          <p:cNvPr id="3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92080" y="620688"/>
            <a:ext cx="150746" cy="144016"/>
          </a:xfrm>
          <a:prstGeom prst="rect">
            <a:avLst/>
          </a:prstGeom>
          <a:noFill/>
        </p:spPr>
      </p:pic>
      <p:pic>
        <p:nvPicPr>
          <p:cNvPr id="3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27984" y="2132856"/>
            <a:ext cx="150746" cy="144016"/>
          </a:xfrm>
          <a:prstGeom prst="rect">
            <a:avLst/>
          </a:prstGeom>
          <a:noFill/>
        </p:spPr>
      </p:pic>
      <p:pic>
        <p:nvPicPr>
          <p:cNvPr id="33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04048" y="2348880"/>
            <a:ext cx="150746" cy="144016"/>
          </a:xfrm>
          <a:prstGeom prst="rect">
            <a:avLst/>
          </a:prstGeom>
          <a:noFill/>
        </p:spPr>
      </p:pic>
      <p:pic>
        <p:nvPicPr>
          <p:cNvPr id="3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580112" y="4077072"/>
            <a:ext cx="150746" cy="144016"/>
          </a:xfrm>
          <a:prstGeom prst="rect">
            <a:avLst/>
          </a:prstGeom>
          <a:noFill/>
        </p:spPr>
      </p:pic>
      <p:pic>
        <p:nvPicPr>
          <p:cNvPr id="35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88224" y="5517232"/>
            <a:ext cx="150746" cy="144016"/>
          </a:xfrm>
          <a:prstGeom prst="rect">
            <a:avLst/>
          </a:prstGeom>
          <a:noFill/>
        </p:spPr>
      </p:pic>
      <p:pic>
        <p:nvPicPr>
          <p:cNvPr id="3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339752" y="1700808"/>
            <a:ext cx="154111" cy="147231"/>
          </a:xfrm>
          <a:prstGeom prst="rect">
            <a:avLst/>
          </a:prstGeom>
          <a:noFill/>
        </p:spPr>
      </p:pic>
      <p:pic>
        <p:nvPicPr>
          <p:cNvPr id="3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5301208"/>
            <a:ext cx="150746" cy="144016"/>
          </a:xfrm>
          <a:prstGeom prst="rect">
            <a:avLst/>
          </a:prstGeom>
          <a:noFill/>
        </p:spPr>
      </p:pic>
      <p:pic>
        <p:nvPicPr>
          <p:cNvPr id="39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043608" y="5013176"/>
            <a:ext cx="150746" cy="144016"/>
          </a:xfrm>
          <a:prstGeom prst="rect">
            <a:avLst/>
          </a:prstGeom>
          <a:noFill/>
        </p:spPr>
      </p:pic>
      <p:pic>
        <p:nvPicPr>
          <p:cNvPr id="4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884368" y="5949280"/>
            <a:ext cx="154111" cy="147231"/>
          </a:xfrm>
          <a:prstGeom prst="rect">
            <a:avLst/>
          </a:prstGeom>
          <a:noFill/>
        </p:spPr>
      </p:pic>
      <p:pic>
        <p:nvPicPr>
          <p:cNvPr id="4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604448" y="6309320"/>
            <a:ext cx="150746" cy="144016"/>
          </a:xfrm>
          <a:prstGeom prst="rect">
            <a:avLst/>
          </a:prstGeom>
          <a:noFill/>
        </p:spPr>
      </p:pic>
      <p:pic>
        <p:nvPicPr>
          <p:cNvPr id="4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236296" y="3645024"/>
            <a:ext cx="150746" cy="144016"/>
          </a:xfrm>
          <a:prstGeom prst="rect">
            <a:avLst/>
          </a:prstGeom>
          <a:noFill/>
        </p:spPr>
      </p:pic>
      <p:pic>
        <p:nvPicPr>
          <p:cNvPr id="4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028384" y="1988840"/>
            <a:ext cx="150746" cy="144016"/>
          </a:xfrm>
          <a:prstGeom prst="rect">
            <a:avLst/>
          </a:prstGeom>
          <a:noFill/>
        </p:spPr>
      </p:pic>
      <p:pic>
        <p:nvPicPr>
          <p:cNvPr id="47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75856" y="332656"/>
            <a:ext cx="154111" cy="147231"/>
          </a:xfrm>
          <a:prstGeom prst="rect">
            <a:avLst/>
          </a:prstGeom>
          <a:noFill/>
        </p:spPr>
      </p:pic>
      <p:pic>
        <p:nvPicPr>
          <p:cNvPr id="4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483768" y="188640"/>
            <a:ext cx="150746" cy="144016"/>
          </a:xfrm>
          <a:prstGeom prst="rect">
            <a:avLst/>
          </a:prstGeom>
          <a:noFill/>
        </p:spPr>
      </p:pic>
      <p:pic>
        <p:nvPicPr>
          <p:cNvPr id="5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5536" y="2348880"/>
            <a:ext cx="154111" cy="147231"/>
          </a:xfrm>
          <a:prstGeom prst="rect">
            <a:avLst/>
          </a:prstGeom>
          <a:noFill/>
        </p:spPr>
      </p:pic>
      <p:pic>
        <p:nvPicPr>
          <p:cNvPr id="5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332656"/>
            <a:ext cx="150746" cy="144016"/>
          </a:xfrm>
          <a:prstGeom prst="rect">
            <a:avLst/>
          </a:prstGeom>
          <a:noFill/>
        </p:spPr>
      </p:pic>
      <p:pic>
        <p:nvPicPr>
          <p:cNvPr id="5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95536" y="3933056"/>
            <a:ext cx="150746" cy="144016"/>
          </a:xfrm>
          <a:prstGeom prst="rect">
            <a:avLst/>
          </a:prstGeom>
          <a:noFill/>
        </p:spPr>
      </p:pic>
      <p:pic>
        <p:nvPicPr>
          <p:cNvPr id="5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23928" y="5805264"/>
            <a:ext cx="150746" cy="144016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9125" y="42659"/>
            <a:ext cx="8748464" cy="1785104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sz="55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 </a:t>
            </a:r>
          </a:p>
          <a:p>
            <a:r>
              <a:rPr lang="ru-RU" sz="55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 ПОБЕДОЙ !!</a:t>
            </a:r>
            <a:endParaRPr lang="ru-RU" sz="5500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274</Words>
  <Application>Microsoft Office PowerPoint</Application>
  <PresentationFormat>Экран (4:3)</PresentationFormat>
  <Paragraphs>78</Paragraphs>
  <Slides>10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90</cp:revision>
  <dcterms:created xsi:type="dcterms:W3CDTF">2011-05-12T04:38:19Z</dcterms:created>
  <dcterms:modified xsi:type="dcterms:W3CDTF">2011-10-20T10:07:32Z</dcterms:modified>
</cp:coreProperties>
</file>