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7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1" r:id="rId17"/>
    <p:sldId id="272" r:id="rId18"/>
    <p:sldId id="273" r:id="rId19"/>
    <p:sldId id="274" r:id="rId20"/>
    <p:sldId id="275" r:id="rId21"/>
    <p:sldId id="276" r:id="rId22"/>
    <p:sldId id="278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15294" autoAdjust="0"/>
    <p:restoredTop sz="94660"/>
  </p:normalViewPr>
  <p:slideViewPr>
    <p:cSldViewPr>
      <p:cViewPr varScale="1">
        <p:scale>
          <a:sx n="89" d="100"/>
          <a:sy n="89" d="100"/>
        </p:scale>
        <p:origin x="-75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9000"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9000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9000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9000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9000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9000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9000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9000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9000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9000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9000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 advClick="0" advTm="9000">
    <p:fade thruBlk="1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media1.mp3"/><Relationship Id="rId5" Type="http://schemas.openxmlformats.org/officeDocument/2006/relationships/image" Target="../media/image2.png"/><Relationship Id="rId4" Type="http://schemas.microsoft.com/office/2007/relationships/media" Target="../media/media1.mp3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83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83568" y="980728"/>
            <a:ext cx="8136904" cy="107721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8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ЗАКОНЫ УСПЕХА</a:t>
            </a:r>
            <a:endParaRPr lang="ru-RU" sz="8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vangelis_-_chariots_of_fire_madagascar_ost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email"/>
          <a:stretch>
            <a:fillRect/>
          </a:stretch>
        </p:blipFill>
        <p:spPr>
          <a:xfrm>
            <a:off x="8820472" y="6548437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Click="0" advTm="9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5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-2614"/>
            <a:ext cx="9144000" cy="68606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054" y="31451"/>
            <a:ext cx="9112744" cy="6843663"/>
          </a:xfrm>
          <a:prstGeom prst="rect">
            <a:avLst/>
          </a:prstGeom>
          <a:solidFill>
            <a:schemeClr val="bg1">
              <a:lumMod val="75000"/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3491880" y="3212976"/>
            <a:ext cx="56521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b="1" dirty="0" smtClean="0"/>
              <a:t>«Самое прибыльное дело – любимое дело»</a:t>
            </a:r>
            <a:endParaRPr lang="ru-RU" sz="40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5148064" y="4869160"/>
            <a:ext cx="3908699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400" b="1" i="1" dirty="0" smtClean="0"/>
              <a:t>Александр Сорокин</a:t>
            </a:r>
            <a:endParaRPr lang="ru-RU" sz="3400" b="1" i="1" dirty="0"/>
          </a:p>
        </p:txBody>
      </p:sp>
    </p:spTree>
  </p:cSld>
  <p:clrMapOvr>
    <a:masterClrMapping/>
  </p:clrMapOvr>
  <p:transition spd="med" advClick="0" advTm="8000"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saturation sat="66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46" y="0"/>
            <a:ext cx="912585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1642" y="0"/>
            <a:ext cx="925252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8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«Я боюсь не того, кто практикует за раз    10 000 ударов, а того, кто практикует один удар 10 000 раз»</a:t>
            </a:r>
            <a:endParaRPr lang="ru-RU" sz="38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092280" y="1517303"/>
            <a:ext cx="1786066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400" b="1" i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Брюс Ли</a:t>
            </a:r>
          </a:p>
        </p:txBody>
      </p:sp>
    </p:spTree>
  </p:cSld>
  <p:clrMapOvr>
    <a:masterClrMapping/>
  </p:clrMapOvr>
  <p:transition spd="med" advClick="0" advTm="9000"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-59125"/>
            <a:ext cx="9144000" cy="69127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616" y="-59125"/>
            <a:ext cx="9112744" cy="6843663"/>
          </a:xfrm>
          <a:prstGeom prst="rect">
            <a:avLst/>
          </a:prstGeom>
          <a:solidFill>
            <a:schemeClr val="bg1">
              <a:lumMod val="75000"/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23755" y="-26704"/>
            <a:ext cx="63001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«Вы не обязаны быть великими, чтобы начать, но обязаны начать, чтобы стать великими»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165215" y="1542956"/>
            <a:ext cx="21587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</a:rPr>
              <a:t>Джо Сабах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med" advClick="0" advTm="9000"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email">
              <a:extLst>
                <a:ext uri="{BEBA8EAE-BF5A-486C-A8C5-ECC9F3942E4B}">
                  <a14:imgProps xmlns="" xmlns:a14="http://schemas.microsoft.com/office/drawing/2010/main">
                    <a14:imgLayer r:embed="rId3">
                      <a14:imgEffect>
                        <a14:brightnessContrast contrast="2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639" t="3737" r="15347" b="3457"/>
          <a:stretch/>
        </p:blipFill>
        <p:spPr bwMode="auto">
          <a:xfrm>
            <a:off x="3851920" y="0"/>
            <a:ext cx="5567084" cy="6858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-2232" y="188640"/>
            <a:ext cx="428396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 smtClean="0"/>
              <a:t>«Тот, кто знает людей, - благоразумен. Знающий себя – просвещён. Побеждающий людей – силён. Побеждающий самого себя – </a:t>
            </a:r>
            <a:r>
              <a:rPr lang="ru-RU" sz="3000" b="1" dirty="0" err="1" smtClean="0"/>
              <a:t>могущественнен</a:t>
            </a:r>
            <a:r>
              <a:rPr lang="ru-RU" sz="3000" b="1" dirty="0" smtClean="0"/>
              <a:t>»</a:t>
            </a:r>
            <a:endParaRPr lang="ru-RU" sz="30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6343" y="4171146"/>
            <a:ext cx="161133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000" b="1" i="1" dirty="0" err="1" smtClean="0"/>
              <a:t>Лао</a:t>
            </a:r>
            <a:r>
              <a:rPr lang="ru-RU" sz="3000" b="1" i="1" dirty="0" smtClean="0"/>
              <a:t> </a:t>
            </a:r>
            <a:r>
              <a:rPr lang="ru-RU" sz="3000" b="1" i="1" dirty="0" err="1" smtClean="0"/>
              <a:t>Цзы</a:t>
            </a:r>
            <a:endParaRPr lang="ru-RU" sz="3000" b="1" i="1" dirty="0"/>
          </a:p>
        </p:txBody>
      </p:sp>
    </p:spTree>
  </p:cSld>
  <p:clrMapOvr>
    <a:masterClrMapping/>
  </p:clrMapOvr>
  <p:transition spd="med" advClick="0" advTm="9000"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2562" b="5604"/>
          <a:stretch/>
        </p:blipFill>
        <p:spPr bwMode="auto">
          <a:xfrm>
            <a:off x="9927" y="-2614"/>
            <a:ext cx="9172002" cy="6860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926" y="44624"/>
            <a:ext cx="8882553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800" b="1" dirty="0" smtClean="0"/>
              <a:t>«Как стать личностью? Готовый ответ хотите? Если хотите, вы – не личность»</a:t>
            </a:r>
            <a:endParaRPr lang="ru-RU" sz="3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107504" y="1683441"/>
            <a:ext cx="4590103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400" b="1" i="1" dirty="0" err="1" smtClean="0"/>
              <a:t>Мирзакарим</a:t>
            </a:r>
            <a:r>
              <a:rPr lang="ru-RU" sz="3400" b="1" i="1" dirty="0" smtClean="0"/>
              <a:t> </a:t>
            </a:r>
            <a:r>
              <a:rPr lang="ru-RU" sz="3400" b="1" i="1" dirty="0" err="1" smtClean="0"/>
              <a:t>Норбеков</a:t>
            </a:r>
            <a:endParaRPr lang="ru-RU" sz="3400" b="1" i="1" dirty="0"/>
          </a:p>
        </p:txBody>
      </p:sp>
    </p:spTree>
  </p:cSld>
  <p:clrMapOvr>
    <a:masterClrMapping/>
  </p:clrMapOvr>
  <p:transition spd="med" advClick="0" advTm="8000"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-5228"/>
            <a:ext cx="9144000" cy="68632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-5228"/>
            <a:ext cx="9289032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«Все знают, что это невозможно. Но вот приходит невежда, которому это неизвестно, он-то и делает открытие»</a:t>
            </a:r>
            <a:endParaRPr lang="ru-RU" sz="3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148064" y="1484784"/>
            <a:ext cx="3910706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Альберт Эйнштейн</a:t>
            </a:r>
            <a:endParaRPr lang="ru-RU" sz="34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 advClick="0" advTm="9000">
    <p:fade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3410"/>
            <a:ext cx="9144000" cy="68914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184" y="-99392"/>
            <a:ext cx="913581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«Истине нельзя научить. Истина не даётся готовой. Истина постигается как непередаваемый, непостижимый умом личный опыт»</a:t>
            </a:r>
            <a:endParaRPr lang="ru-RU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99992" y="1988840"/>
            <a:ext cx="4608826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400" b="1" i="1" dirty="0" err="1" smtClean="0">
                <a:solidFill>
                  <a:schemeClr val="bg1"/>
                </a:solidFill>
              </a:rPr>
              <a:t>Мирзакарим</a:t>
            </a:r>
            <a:r>
              <a:rPr lang="ru-RU" sz="3400" b="1" i="1" dirty="0" smtClean="0">
                <a:solidFill>
                  <a:schemeClr val="bg1"/>
                </a:solidFill>
              </a:rPr>
              <a:t> </a:t>
            </a:r>
            <a:r>
              <a:rPr lang="ru-RU" sz="3400" b="1" i="1" dirty="0" err="1" smtClean="0">
                <a:solidFill>
                  <a:schemeClr val="bg1"/>
                </a:solidFill>
              </a:rPr>
              <a:t>Норбеков</a:t>
            </a:r>
            <a:endParaRPr lang="ru-RU" sz="3400" b="1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 advClick="0" advTm="9000">
    <p:fade thruBlk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colorTemperature colorTemp="88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5648" y="14337"/>
            <a:ext cx="9112744" cy="6843663"/>
          </a:xfrm>
          <a:prstGeom prst="rect">
            <a:avLst/>
          </a:prstGeom>
          <a:solidFill>
            <a:schemeClr val="bg1">
              <a:lumMod val="75000"/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251520" y="-13722"/>
            <a:ext cx="88798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2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«Успех – это достижения человека, результат его собственных усилий и способностей. Соответствующая подготовка – ключ к успеху»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629480" y="1844824"/>
            <a:ext cx="351891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000" b="1" i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Джордж С. </a:t>
            </a:r>
            <a:r>
              <a:rPr lang="ru-RU" sz="3000" b="1" i="1" dirty="0" err="1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Клейсон</a:t>
            </a:r>
            <a:endParaRPr lang="ru-RU" sz="3000" b="1" i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 advClick="0" advTm="9000">
    <p:fade thruBlk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0" y="-71573"/>
            <a:ext cx="9144000" cy="6929572"/>
            <a:chOff x="0" y="-71573"/>
            <a:chExt cx="9144000" cy="6929572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0" y="-26950"/>
              <a:ext cx="9144000" cy="68849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" name="Picture 2"/>
            <p:cNvPicPr>
              <a:picLocks noChangeAspect="1" noChangeArrowheads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323528" y="-71573"/>
              <a:ext cx="8568952" cy="68849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314" name="Picture 2"/>
            <p:cNvPicPr>
              <a:picLocks noChangeAspect="1" noChangeArrowheads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718782" y="0"/>
              <a:ext cx="7611489" cy="6857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" name="TextBox 1"/>
          <p:cNvSpPr txBox="1"/>
          <p:nvPr/>
        </p:nvSpPr>
        <p:spPr>
          <a:xfrm>
            <a:off x="65262" y="116632"/>
            <a:ext cx="295232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«Упади </a:t>
            </a:r>
            <a:endParaRPr lang="en-US" sz="4000" b="1" dirty="0" smtClean="0"/>
          </a:p>
          <a:p>
            <a:r>
              <a:rPr lang="ru-RU" sz="4000" b="1" dirty="0" smtClean="0"/>
              <a:t>семь раз, поднимись восемь»</a:t>
            </a:r>
            <a:endParaRPr lang="ru-RU" sz="40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9988" y="3082315"/>
            <a:ext cx="2403991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400" b="1" i="1" dirty="0" smtClean="0"/>
              <a:t>Китайская </a:t>
            </a:r>
            <a:endParaRPr lang="en-US" sz="3400" b="1" i="1" dirty="0" smtClean="0"/>
          </a:p>
          <a:p>
            <a:r>
              <a:rPr lang="ru-RU" sz="3400" b="1" i="1" dirty="0" smtClean="0"/>
              <a:t>пословица</a:t>
            </a:r>
            <a:endParaRPr lang="ru-RU" sz="3400" b="1" i="1" dirty="0"/>
          </a:p>
        </p:txBody>
      </p:sp>
    </p:spTree>
  </p:cSld>
  <p:clrMapOvr>
    <a:masterClrMapping/>
  </p:clrMapOvr>
  <p:transition spd="med" advClick="0" advTm="8000">
    <p:fade thruBlk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aturation sat="2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680" y="14337"/>
            <a:ext cx="9112744" cy="6843663"/>
          </a:xfrm>
          <a:prstGeom prst="rect">
            <a:avLst/>
          </a:prstGeom>
          <a:solidFill>
            <a:schemeClr val="bg1">
              <a:lumMod val="75000"/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-29121" y="57979"/>
            <a:ext cx="9101785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8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«На высокую башню можно подняться лишь по винтовой лестнице»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084168" y="1268760"/>
            <a:ext cx="2980881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400" b="1" i="1" dirty="0" err="1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Фрэнсис</a:t>
            </a:r>
            <a:r>
              <a:rPr lang="ru-RU" sz="3400" b="1" i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Бэкон</a:t>
            </a:r>
          </a:p>
        </p:txBody>
      </p:sp>
    </p:spTree>
  </p:cSld>
  <p:clrMapOvr>
    <a:masterClrMapping/>
  </p:clrMapOvr>
  <p:transition spd="med" advClick="0" advTm="8000"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email">
            <a:lum bright="10000"/>
          </a:blip>
          <a:srcRect l="3478" r="7754" b="5040"/>
          <a:stretch>
            <a:fillRect/>
          </a:stretch>
        </p:blipFill>
        <p:spPr bwMode="auto">
          <a:xfrm>
            <a:off x="0" y="-1"/>
            <a:ext cx="9144000" cy="6832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2" cstate="email">
            <a:lum bright="10000"/>
          </a:blip>
          <a:srcRect l="3478" r="14179" b="5040"/>
          <a:stretch/>
        </p:blipFill>
        <p:spPr bwMode="auto">
          <a:xfrm>
            <a:off x="0" y="-2"/>
            <a:ext cx="8482136" cy="6832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948264" y="3660337"/>
            <a:ext cx="2157963" cy="60016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ru-RU" sz="33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Зиг </a:t>
            </a:r>
            <a:r>
              <a:rPr lang="ru-RU" sz="33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Зиглар</a:t>
            </a:r>
            <a:endParaRPr lang="ru-RU" sz="33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355976" y="391304"/>
            <a:ext cx="4752528" cy="294631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r">
              <a:lnSpc>
                <a:spcPct val="80000"/>
              </a:lnSpc>
            </a:pPr>
            <a:r>
              <a:rPr lang="ru-RU" sz="33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«Вы сумеете получить </a:t>
            </a:r>
          </a:p>
          <a:p>
            <a:pPr algn="r">
              <a:lnSpc>
                <a:spcPct val="80000"/>
              </a:lnSpc>
            </a:pPr>
            <a:r>
              <a:rPr lang="ru-RU" sz="33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жизни все, что захотите, если только </a:t>
            </a:r>
          </a:p>
          <a:p>
            <a:pPr algn="r">
              <a:lnSpc>
                <a:spcPct val="80000"/>
              </a:lnSpc>
            </a:pPr>
            <a:r>
              <a:rPr lang="ru-RU" sz="33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достаточной мере поможете другим получить то,                                                   чего хотят они»</a:t>
            </a:r>
            <a:endParaRPr lang="ru-RU" sz="33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 advClick="0" advTm="9000">
    <p:fade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0" y="18516"/>
            <a:ext cx="9112744" cy="6843663"/>
          </a:xfrm>
          <a:prstGeom prst="rect">
            <a:avLst/>
          </a:prstGeom>
          <a:solidFill>
            <a:schemeClr val="bg1">
              <a:lumMod val="75000"/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35496" y="1078865"/>
            <a:ext cx="619268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«Успех одного отважного человека всегда побуждает </a:t>
            </a:r>
            <a:r>
              <a:rPr lang="en-US" sz="3200" b="1" dirty="0" smtClean="0"/>
              <a:t>              </a:t>
            </a:r>
            <a:r>
              <a:rPr lang="ru-RU" sz="3200" b="1" dirty="0" smtClean="0"/>
              <a:t>к рвению и мужеству целое поколение»</a:t>
            </a:r>
            <a:endParaRPr lang="ru-RU" sz="32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704717" y="2704564"/>
            <a:ext cx="33794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/>
              <a:t>Оноре де Бальзак</a:t>
            </a:r>
            <a:endParaRPr lang="ru-RU" sz="3200" b="1" i="1" dirty="0"/>
          </a:p>
        </p:txBody>
      </p:sp>
    </p:spTree>
  </p:cSld>
  <p:clrMapOvr>
    <a:masterClrMapping/>
  </p:clrMapOvr>
  <p:transition spd="med" advClick="0" advTm="9000">
    <p:fade thruBlk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3901"/>
            <a:ext cx="9144000" cy="6871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268" y="4042"/>
            <a:ext cx="9136731" cy="6843663"/>
          </a:xfrm>
          <a:prstGeom prst="rect">
            <a:avLst/>
          </a:prstGeom>
          <a:solidFill>
            <a:schemeClr val="bg1">
              <a:lumMod val="75000"/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0" y="9927"/>
            <a:ext cx="9144000" cy="18004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700" b="1" dirty="0" smtClean="0"/>
              <a:t>«Не искавшему пути вряд ли путь и укажут.  Постучись в двери судьбы, и они откроются»</a:t>
            </a:r>
            <a:endParaRPr lang="ru-RU" sz="37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6394449" y="1502643"/>
            <a:ext cx="2564548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400" b="1" i="1" dirty="0" smtClean="0"/>
              <a:t>Омар Хайям</a:t>
            </a:r>
            <a:endParaRPr lang="ru-RU" sz="3400" b="1" i="1" dirty="0"/>
          </a:p>
        </p:txBody>
      </p:sp>
    </p:spTree>
  </p:cSld>
  <p:clrMapOvr>
    <a:masterClrMapping/>
  </p:clrMapOvr>
  <p:transition spd="med" advClick="0" advTm="8000">
    <p:fade thruBlk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lum bright="20000"/>
          </a:blip>
          <a:srcRect b="64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755576" y="2132856"/>
            <a:ext cx="804019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7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ЖЕЛАЕМ УСПЕХОВ!</a:t>
            </a:r>
            <a:endParaRPr lang="ru-RU" sz="70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6716"/>
            <a:ext cx="9144000" cy="68947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-36716"/>
            <a:ext cx="9144000" cy="1200329"/>
          </a:xfrm>
          <a:prstGeom prst="rect">
            <a:avLst/>
          </a:prstGeo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«То, что обычному человеку кажется камнем, для знающего  является жемчужиной»</a:t>
            </a:r>
            <a:endParaRPr lang="ru-RU" sz="3600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7504" y="1415678"/>
            <a:ext cx="3096344" cy="107721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3200" i="1" dirty="0" err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Руми</a:t>
            </a:r>
            <a:r>
              <a:rPr lang="ru-RU" sz="3200" i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i="1" dirty="0" err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Джалаладдин</a:t>
            </a:r>
            <a:endParaRPr lang="ru-RU" sz="3200" i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 advClick="0" advTm="9000"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144015" y="44624"/>
            <a:ext cx="8881213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800" b="1" dirty="0" smtClean="0"/>
              <a:t>«Черепаха продвигается только тогда, когда высовывает свою голову»</a:t>
            </a:r>
            <a:endParaRPr lang="ru-RU" sz="3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6012160" y="1268760"/>
            <a:ext cx="301306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000" b="1" i="1" dirty="0" smtClean="0"/>
              <a:t>Джеймс </a:t>
            </a:r>
            <a:r>
              <a:rPr lang="ru-RU" sz="3000" b="1" i="1" dirty="0" err="1" smtClean="0"/>
              <a:t>Конант</a:t>
            </a:r>
            <a:endParaRPr lang="ru-RU" sz="3000" b="1" i="1" dirty="0"/>
          </a:p>
        </p:txBody>
      </p:sp>
    </p:spTree>
  </p:cSld>
  <p:clrMapOvr>
    <a:masterClrMapping/>
  </p:clrMapOvr>
  <p:transition spd="med" advClick="0" advTm="8000"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9618" y="6371"/>
            <a:ext cx="9144000" cy="6886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774" y="6371"/>
            <a:ext cx="91747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«Ваше благополучие зависит от ваших собственных решений»</a:t>
            </a:r>
            <a:endParaRPr lang="ru-RU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92080" y="1268760"/>
            <a:ext cx="37374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Дэвид Рокфеллер</a:t>
            </a:r>
            <a:endParaRPr lang="ru-RU" sz="36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 advClick="0" advTm="8000"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0642" t="8958" b="5320"/>
          <a:stretch/>
        </p:blipFill>
        <p:spPr bwMode="auto">
          <a:xfrm>
            <a:off x="-3068" y="0"/>
            <a:ext cx="914706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4697" y="476672"/>
            <a:ext cx="856975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«Принимая сложные решения, </a:t>
            </a:r>
          </a:p>
          <a:p>
            <a: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 становитесь гораздо сильнее!»</a:t>
            </a:r>
            <a:endParaRPr lang="ru-RU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10203" y="1661319"/>
            <a:ext cx="4170309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Александр Ильченко</a:t>
            </a:r>
            <a:endParaRPr lang="ru-RU" sz="34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 advClick="0" advTm="8000"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0342" y="14336"/>
            <a:ext cx="9123658" cy="6843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4904" y="48071"/>
            <a:ext cx="9112744" cy="6843663"/>
          </a:xfrm>
          <a:prstGeom prst="rect">
            <a:avLst/>
          </a:prstGeom>
          <a:solidFill>
            <a:schemeClr val="bg1">
              <a:lumMod val="75000"/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1367136" y="2564904"/>
            <a:ext cx="777686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«Самая разумная и прибыльная инвестиция – инвестиция </a:t>
            </a:r>
          </a:p>
          <a:p>
            <a:pPr algn="r"/>
            <a:r>
              <a:rPr lang="ru-RU" sz="4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саморазвитие и самопознание»</a:t>
            </a:r>
            <a:endParaRPr lang="ru-RU" sz="40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48436" y="4829671"/>
            <a:ext cx="3908699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400" b="1" i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Александр Сорокин</a:t>
            </a:r>
            <a:endParaRPr lang="ru-RU" sz="3400" b="1" i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 advClick="0" advTm="9000"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0"/>
            <a:ext cx="9144000" cy="68169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-16096" y="0"/>
            <a:ext cx="9160096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400" b="1" dirty="0" smtClean="0">
                <a:solidFill>
                  <a:srgbClr val="000099"/>
                </a:solidFill>
              </a:rPr>
              <a:t>«Успех приходит к тем, кто мыслит категориями успеха. Поражение сопутствует тем, кто позволяет </a:t>
            </a:r>
            <a:endParaRPr lang="en-US" sz="3400" b="1" dirty="0" smtClean="0">
              <a:solidFill>
                <a:srgbClr val="000099"/>
              </a:solidFill>
            </a:endParaRPr>
          </a:p>
          <a:p>
            <a:r>
              <a:rPr lang="ru-RU" sz="3400" b="1" dirty="0" smtClean="0">
                <a:solidFill>
                  <a:srgbClr val="000099"/>
                </a:solidFill>
              </a:rPr>
              <a:t>мыслить категориями </a:t>
            </a:r>
            <a:endParaRPr lang="en-US" sz="3400" b="1" dirty="0" smtClean="0">
              <a:solidFill>
                <a:srgbClr val="000099"/>
              </a:solidFill>
            </a:endParaRPr>
          </a:p>
          <a:p>
            <a:r>
              <a:rPr lang="ru-RU" sz="3400" b="1" dirty="0" smtClean="0">
                <a:solidFill>
                  <a:srgbClr val="000099"/>
                </a:solidFill>
              </a:rPr>
              <a:t>поражения»</a:t>
            </a:r>
            <a:endParaRPr lang="ru-RU" sz="3400" b="1" dirty="0">
              <a:solidFill>
                <a:srgbClr val="000099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3006056"/>
            <a:ext cx="3093091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400" b="1" i="1" dirty="0">
                <a:solidFill>
                  <a:srgbClr val="000099"/>
                </a:solidFill>
              </a:rPr>
              <a:t>Наполеон Хилл</a:t>
            </a:r>
          </a:p>
        </p:txBody>
      </p:sp>
    </p:spTree>
  </p:cSld>
  <p:clrMapOvr>
    <a:masterClrMapping/>
  </p:clrMapOvr>
  <p:transition spd="med" advClick="0" advTm="9000"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5950" y="332656"/>
            <a:ext cx="4265440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«Те, кто, прежде чем сдвинуться с места, ждут пока на всех светофорах по их маршруту загорится зеленый свет, никогда не сдвинутся с места»</a:t>
            </a:r>
            <a:endParaRPr lang="ru-RU" sz="3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512" y="5197841"/>
            <a:ext cx="2220480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400" b="1" i="1" dirty="0" smtClean="0">
                <a:solidFill>
                  <a:schemeClr val="bg1"/>
                </a:solidFill>
              </a:rPr>
              <a:t>Зиг </a:t>
            </a:r>
            <a:r>
              <a:rPr lang="ru-RU" sz="3400" b="1" i="1" dirty="0" err="1" smtClean="0">
                <a:solidFill>
                  <a:schemeClr val="bg1"/>
                </a:solidFill>
              </a:rPr>
              <a:t>Зиглар</a:t>
            </a:r>
            <a:endParaRPr lang="ru-RU" sz="3400" b="1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 advClick="0" advTm="9000"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424</TotalTime>
  <Words>389</Words>
  <Application>Microsoft Office PowerPoint</Application>
  <PresentationFormat>Экран (4:3)</PresentationFormat>
  <Paragraphs>50</Paragraphs>
  <Slides>22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ОПСА</cp:lastModifiedBy>
  <cp:revision>66</cp:revision>
  <dcterms:created xsi:type="dcterms:W3CDTF">2011-11-28T07:56:53Z</dcterms:created>
  <dcterms:modified xsi:type="dcterms:W3CDTF">2011-12-13T04:13:43Z</dcterms:modified>
</cp:coreProperties>
</file>