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4D4D4D"/>
    <a:srgbClr val="A5002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8571" autoAdjust="0"/>
  </p:normalViewPr>
  <p:slideViewPr>
    <p:cSldViewPr>
      <p:cViewPr>
        <p:scale>
          <a:sx n="66" d="100"/>
          <a:sy n="66" d="100"/>
        </p:scale>
        <p:origin x="-1656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6933E1-DAB6-426B-A56D-2FDB497125BA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1430D-85F3-418A-9C80-9B954E3169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1129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B1430D-85F3-418A-9C80-9B954E31690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18" Type="http://schemas.openxmlformats.org/officeDocument/2006/relationships/image" Target="../media/image15.jpeg"/><Relationship Id="rId3" Type="http://schemas.openxmlformats.org/officeDocument/2006/relationships/notesSlide" Target="../notesSlides/notesSlide1.xml"/><Relationship Id="rId21" Type="http://schemas.openxmlformats.org/officeDocument/2006/relationships/image" Target="../media/image18.gif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17" Type="http://schemas.openxmlformats.org/officeDocument/2006/relationships/image" Target="../media/image14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.jpeg"/><Relationship Id="rId20" Type="http://schemas.openxmlformats.org/officeDocument/2006/relationships/image" Target="../media/image17.jpeg"/><Relationship Id="rId1" Type="http://schemas.openxmlformats.org/officeDocument/2006/relationships/audio" Target="file:///D:\&#1044;&#1086;&#1082;&#1091;&#1084;&#1077;&#1085;&#1090;&#1099;\&#1044;&#1086;&#1082;&#1091;&#1084;&#1077;&#1085;&#1090;&#1099;%20&#1054;&#1055;&#1057;&#1040;\&#1050;&#1086;&#1085;&#1092;&#1077;&#1088;&#1077;&#1085;&#1094;&#1080;&#1080;\2011%20&#1075;\&#1050;&#1086;&#1085;&#1092;&#1077;&#1088;&#1077;&#1085;&#1094;&#1080;&#1103;%20&#1076;&#1083;&#1103;%20&#1087;&#1072;&#1083;&#1072;&#1090;&#1085;&#1099;&#1093;%20&#1084;&#1077;&#1076;&#1089;&#1077;&#1089;&#1090;&#1077;&#1088;\&#1055;&#1088;&#1077;&#1079;&#1077;&#1085;&#1090;&#1072;&#1094;&#1080;&#1080;\&#1047;&#1072;&#1082;&#1088;&#1099;&#1090;&#1080;&#1077;.mp3" TargetMode="Externa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png"/><Relationship Id="rId15" Type="http://schemas.openxmlformats.org/officeDocument/2006/relationships/image" Target="../media/image12.jpeg"/><Relationship Id="rId10" Type="http://schemas.openxmlformats.org/officeDocument/2006/relationships/image" Target="../media/image7.jpeg"/><Relationship Id="rId19" Type="http://schemas.openxmlformats.org/officeDocument/2006/relationships/image" Target="../media/image16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Relationship Id="rId1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>
          <a:xfrm>
            <a:off x="1395117" y="-116815"/>
            <a:ext cx="640871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000" b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Лучшие из лучших</a:t>
            </a:r>
            <a:endParaRPr lang="ru-RU" sz="7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4" name="Закрыт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839200" y="6553200"/>
            <a:ext cx="304800" cy="304800"/>
          </a:xfrm>
          <a:prstGeom prst="rect">
            <a:avLst/>
          </a:prstGeom>
        </p:spPr>
      </p:pic>
      <p:pic>
        <p:nvPicPr>
          <p:cNvPr id="7" name="Picture 2" descr="D:\Документы\Документы ОПСА\Конкурсы\2011 г\Лучший по профессии 2011\06. Палатная медсестра\Фото конкурсантов\Областные\Ларионова Е.В. КПТД № 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9512" y="1124744"/>
            <a:ext cx="2023821" cy="292686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Picture 2" descr="D:\Документы\Документы ОПСА\Конкурсы\2011 г\Лучший по профессии 2011\06. Палатная медсестра\Фото конкурсантов\Областные\Соколовская О.В, СДТКБ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37061" y="1916832"/>
            <a:ext cx="1990923" cy="2896396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9" name="Picture 2" descr="D:\Документы\Документы ОПСА\Конкурсы\2011 г\Лучший по профессии 2011\06. Палатная медсестра\Фото конкурсантов\Областные\Гудасарова Н.В. Наркологич.диспансер.jpg"/>
          <p:cNvPicPr>
            <a:picLocks noChangeAspect="1" noChangeArrowheads="1"/>
          </p:cNvPicPr>
          <p:nvPr/>
        </p:nvPicPr>
        <p:blipFill>
          <a:blip r:embed="rId8" cstate="email">
            <a:lum bright="10000"/>
          </a:blip>
          <a:srcRect r="-619"/>
          <a:stretch>
            <a:fillRect/>
          </a:stretch>
        </p:blipFill>
        <p:spPr bwMode="auto">
          <a:xfrm>
            <a:off x="4669309" y="2564904"/>
            <a:ext cx="1990923" cy="290438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" name="Picture 2" descr="D:\Документы\Документы ОПСА\Конкурсы\2011 г\Лучший по профессии 2011\06. Палатная медсестра\Фото конкурсантов\Областные\Отраснова М.П. ОКБ.JPG"/>
          <p:cNvPicPr>
            <a:picLocks noChangeAspect="1" noChangeArrowheads="1"/>
          </p:cNvPicPr>
          <p:nvPr/>
        </p:nvPicPr>
        <p:blipFill>
          <a:blip r:embed="rId9" cstate="email">
            <a:lum bright="10000"/>
          </a:blip>
          <a:srcRect/>
          <a:stretch>
            <a:fillRect/>
          </a:stretch>
        </p:blipFill>
        <p:spPr bwMode="auto">
          <a:xfrm>
            <a:off x="6876256" y="3573016"/>
            <a:ext cx="1944216" cy="288684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1" name="Picture 2" descr="D:\Документы\Документы ОПСА\Конкурсы\2011 г\Лучший по профессии 2011\06. Палатная медсестра\Фото конкурсантов\Сельские\Сергеева Е.А. Одесская ЦРБ.jpg"/>
          <p:cNvPicPr>
            <a:picLocks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72536" y="1124744"/>
            <a:ext cx="2023200" cy="292680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2" name="Picture 2" descr="D:\Документы\Документы ОПСА\Конкурсы\2011 г\Лучший по профессии 2011\06. Палатная медсестра\Фото конкурсантов\Сельские\Лавренчук А.А. Тевризская ЦРБ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 flipH="1">
            <a:off x="2411760" y="1916832"/>
            <a:ext cx="2016224" cy="29306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3" name="Picture 2" descr="D:\Документы\Документы ОПСА\Конкурсы\2011 г\Лучший по профессии 2011\06. Палатная медсестра\Фото конкурсантов\Сельские\Москаленко О.В. Павлоградская ЦРБ.jp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674760" y="2564904"/>
            <a:ext cx="1956444" cy="288032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6" name="Picture 2" descr="D:\Документы\Документы ОПСА\Конкурсы\2011 г\Лучший по профессии 2011\06. Палатная медсестра\Фото конкурсантов\Городские\Горбанева Е.А. ГБ № 17.JPG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2411760" y="1916832"/>
            <a:ext cx="2044832" cy="295232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7" name="Picture 2" descr="D:\Документы\Документы ОПСА\Конкурсы\2011 г\Лучший по профессии 2011\06. Палатная медсестра\Фото конкурсантов\Городские\Александрова Л.А. ГДКБ № 3.jpg"/>
          <p:cNvPicPr>
            <a:picLocks noChangeAspect="1" noChangeArrowheads="1"/>
          </p:cNvPicPr>
          <p:nvPr/>
        </p:nvPicPr>
        <p:blipFill>
          <a:blip r:embed="rId14" cstate="email">
            <a:lum bright="10000"/>
          </a:blip>
          <a:srcRect/>
          <a:stretch>
            <a:fillRect/>
          </a:stretch>
        </p:blipFill>
        <p:spPr bwMode="auto">
          <a:xfrm>
            <a:off x="4644008" y="2564904"/>
            <a:ext cx="2016224" cy="2895089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8" name="Picture 2" descr="D:\Документы\Документы ОПСА\Конкурсы\2011 г\Лучший по профессии 2011\06. Палатная медсестра\Фото конкурсантов\Городские\Москалева Л.В. ГК БСМП № 2.jpg"/>
          <p:cNvPicPr>
            <a:picLocks noChangeAspect="1" noChangeArrowheads="1"/>
          </p:cNvPicPr>
          <p:nvPr/>
        </p:nvPicPr>
        <p:blipFill>
          <a:blip r:embed="rId15" cstate="email">
            <a:lum bright="10000"/>
          </a:blip>
          <a:srcRect/>
          <a:stretch>
            <a:fillRect/>
          </a:stretch>
        </p:blipFill>
        <p:spPr bwMode="auto">
          <a:xfrm flipH="1">
            <a:off x="6876256" y="3607646"/>
            <a:ext cx="1924232" cy="284569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9" name="Picture 2" descr="D:\Документы\Документы ОПСА\Конкурсы\2011 г\Лучший по профессии 2011\07. Диетич. медсестра\Фото конкурсантов\Городские\Абраменко М.В. ГК БСМП № 1.jpg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 flipH="1">
            <a:off x="136532" y="1124744"/>
            <a:ext cx="2059204" cy="2957171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0" name="Picture 2" descr="D:\Документы\Документы ОПСА\Конкурсы\2011 г\Лучший по профессии 2011\07. Диетич. медсестра\Фото конкурсантов\Городские\Беспалова В.П. ОГКБ № 1.JPG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411760" y="1916832"/>
            <a:ext cx="2016224" cy="2952328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1" name="Picture 2" descr="D:\Документы\Документы ОПСА\Конкурсы\2011 г\Лучший по профессии 2011\07. Диетич. медсестра\Фото конкурсантов\Сельские\Богданова Н.В. Тарская ЦРБ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4644008" y="2564904"/>
            <a:ext cx="1993899" cy="2889875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2" name="Picture 2" descr="D:\Документы\Документы ОПСА\Конкурсы\2011 г\Лучший по профессии 2011\07. Диетич. медсестра\Фото конкурсантов\Областные\Луканина И.Н. СДТКБ.jpg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2411760" y="1897883"/>
            <a:ext cx="2016224" cy="2971277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23" name="Picture 2" descr="D:\Документы\Документы ОПСА\Конкурсы\2011 г\Лучший по профессии 2011\07. Диетич. медсестра\Фото конкурсантов\Городские\Кузнецова А.Л. КРД № 6.jpg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4644008" y="2564904"/>
            <a:ext cx="2016224" cy="2910100"/>
          </a:xfrm>
          <a:prstGeom prst="rect">
            <a:avLst/>
          </a:prstGeom>
          <a:noFill/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026" name="Picture 2" descr="D:\Рисунки\Анимация\Цветы\Цветы\74426603.gif"/>
          <p:cNvPicPr>
            <a:picLocks noChangeAspect="1" noChangeArrowheads="1" noCrop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 rot="20985131">
            <a:off x="519482" y="5102547"/>
            <a:ext cx="1604246" cy="1566813"/>
          </a:xfrm>
          <a:prstGeom prst="rect">
            <a:avLst/>
          </a:prstGeom>
          <a:noFill/>
        </p:spPr>
      </p:pic>
      <p:pic>
        <p:nvPicPr>
          <p:cNvPr id="24" name="Picture 2" descr="D:\Рисунки\Анимация\Цветы\Цветы\74426603.gif"/>
          <p:cNvPicPr>
            <a:picLocks noChangeAspect="1" noChangeArrowheads="1" noCrop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 rot="1422456">
            <a:off x="7328974" y="1214115"/>
            <a:ext cx="1604246" cy="1566813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500"/>
                            </p:stCondLst>
                            <p:childTnLst>
                              <p:par>
                                <p:cTn id="50" presetID="5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000"/>
                            </p:stCondLst>
                            <p:childTnLst>
                              <p:par>
                                <p:cTn id="66" presetID="5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500"/>
                            </p:stCondLst>
                            <p:childTnLst>
                              <p:par>
                                <p:cTn id="82" presetID="55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5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9000"/>
                            </p:stCondLst>
                            <p:childTnLst>
                              <p:par>
                                <p:cTn id="9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5">
                <p:cTn id="10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  <p:bldLst>
      <p:bldP spid="3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4</Words>
  <Application>Microsoft Office PowerPoint</Application>
  <PresentationFormat>Экран (4:3)</PresentationFormat>
  <Paragraphs>2</Paragraphs>
  <Slides>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98</cp:revision>
  <dcterms:created xsi:type="dcterms:W3CDTF">2011-05-12T04:38:19Z</dcterms:created>
  <dcterms:modified xsi:type="dcterms:W3CDTF">2011-11-03T04:41:10Z</dcterms:modified>
</cp:coreProperties>
</file>