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1" r:id="rId2"/>
    <p:sldId id="272" r:id="rId3"/>
    <p:sldId id="275" r:id="rId4"/>
    <p:sldId id="276" r:id="rId5"/>
    <p:sldId id="277" r:id="rId6"/>
    <p:sldId id="274" r:id="rId7"/>
    <p:sldId id="278" r:id="rId8"/>
    <p:sldId id="279" r:id="rId9"/>
    <p:sldId id="280" r:id="rId10"/>
    <p:sldId id="281" r:id="rId11"/>
    <p:sldId id="260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5AC"/>
    <a:srgbClr val="A50021"/>
    <a:srgbClr val="4D4D4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714" autoAdjust="0"/>
  </p:normalViewPr>
  <p:slideViewPr>
    <p:cSldViewPr>
      <p:cViewPr varScale="1">
        <p:scale>
          <a:sx n="89" d="100"/>
          <a:sy n="89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33E1-DAB6-426B-A56D-2FDB497125BA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1430D-85F3-418A-9C80-9B954E316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092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4.gi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4.gif"/><Relationship Id="rId7" Type="http://schemas.openxmlformats.org/officeDocument/2006/relationships/image" Target="../media/image18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4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4.gif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4.gif"/><Relationship Id="rId7" Type="http://schemas.openxmlformats.org/officeDocument/2006/relationships/image" Target="../media/image1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4.gif"/><Relationship Id="rId7" Type="http://schemas.openxmlformats.org/officeDocument/2006/relationships/image" Target="../media/image1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4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4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4.gif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4.gif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gif"/><Relationship Id="rId3" Type="http://schemas.openxmlformats.org/officeDocument/2006/relationships/image" Target="../media/image4.gif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4.gif"/><Relationship Id="rId7" Type="http://schemas.openxmlformats.org/officeDocument/2006/relationships/image" Target="../media/image18.gi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4.gif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gif"/><Relationship Id="rId3" Type="http://schemas.openxmlformats.org/officeDocument/2006/relationships/image" Target="../media/image4.gi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4.gif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gif"/><Relationship Id="rId3" Type="http://schemas.openxmlformats.org/officeDocument/2006/relationships/image" Target="../media/image4.gif"/><Relationship Id="rId7" Type="http://schemas.openxmlformats.org/officeDocument/2006/relationships/image" Target="../media/image18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gif"/><Relationship Id="rId5" Type="http://schemas.openxmlformats.org/officeDocument/2006/relationships/image" Target="../media/image16.gif"/><Relationship Id="rId4" Type="http://schemas.openxmlformats.org/officeDocument/2006/relationships/image" Target="../media/image15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4.gif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4.gif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38361"/>
            <a:ext cx="8999984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8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номинации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9144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497" y="253678"/>
            <a:ext cx="7704856" cy="111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</a:t>
            </a:r>
            <a:endParaRPr lang="ru-RU" sz="3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740352" y="116632"/>
            <a:ext cx="1224136" cy="1224136"/>
            <a:chOff x="7740352" y="116632"/>
            <a:chExt cx="1224136" cy="122413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0" y="1561291"/>
            <a:ext cx="899998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573016"/>
            <a:ext cx="8999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палатная»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517232"/>
            <a:ext cx="899998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бюджетных учреждений здравоохранения Омской области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27584" y="5373216"/>
            <a:ext cx="7272808" cy="0"/>
          </a:xfrm>
          <a:prstGeom prst="line">
            <a:avLst/>
          </a:prstGeom>
          <a:ln w="3175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267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29208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МОСКАЛЕНКО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Оксана Владимировна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789040"/>
            <a:ext cx="6047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отделения анестезиологии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реанимации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«Павлоградская ЦРБ»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496" y="173106"/>
            <a:ext cx="81369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МУЗ ОО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 descr="D:\Рисунки\Анимация\Цветы\Новая папка\cv003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1020635">
            <a:off x="7614098" y="2245034"/>
            <a:ext cx="1504249" cy="1726878"/>
          </a:xfrm>
          <a:prstGeom prst="rect">
            <a:avLst/>
          </a:prstGeom>
          <a:noFill/>
        </p:spPr>
      </p:pic>
      <p:pic>
        <p:nvPicPr>
          <p:cNvPr id="9218" name="Picture 2" descr="D:\Документы\Документы ОПСА\Конкурсы\2011 г\Лучший по профессии 2011\06. Палатная медсестра\Фото конкурсантов\Сельские\Москаленко О.В. Павлоградская ЦРБ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1238756"/>
            <a:ext cx="2808312" cy="413446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исунки\Цветы\45454\176838-1680x10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4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561933"/>
            <a:ext cx="1268338" cy="2296067"/>
          </a:xfrm>
          <a:prstGeom prst="rect">
            <a:avLst/>
          </a:prstGeom>
          <a:noFill/>
        </p:spPr>
      </p:pic>
      <p:pic>
        <p:nvPicPr>
          <p:cNvPr id="29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7875662" y="4561933"/>
            <a:ext cx="1268338" cy="2296067"/>
          </a:xfrm>
          <a:prstGeom prst="rect">
            <a:avLst/>
          </a:prstGeom>
          <a:noFill/>
        </p:spPr>
      </p:pic>
      <p:pic>
        <p:nvPicPr>
          <p:cNvPr id="3076" name="Picture 4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43288">
            <a:off x="556503" y="1575146"/>
            <a:ext cx="1619250" cy="1333500"/>
          </a:xfrm>
          <a:prstGeom prst="rect">
            <a:avLst/>
          </a:prstGeom>
          <a:noFill/>
        </p:spPr>
      </p:pic>
      <p:pic>
        <p:nvPicPr>
          <p:cNvPr id="3077" name="Picture 5" descr="D:\Рисунки\Анимация\Бабочки\butterfly_00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45322" y="404664"/>
            <a:ext cx="998678" cy="1061095"/>
          </a:xfrm>
          <a:prstGeom prst="rect">
            <a:avLst/>
          </a:prstGeom>
          <a:noFill/>
        </p:spPr>
      </p:pic>
      <p:pic>
        <p:nvPicPr>
          <p:cNvPr id="3078" name="Picture 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77852">
            <a:off x="4716016" y="5733256"/>
            <a:ext cx="867598" cy="798190"/>
          </a:xfrm>
          <a:prstGeom prst="rect">
            <a:avLst/>
          </a:prstGeom>
          <a:noFill/>
        </p:spPr>
      </p:pic>
      <p:pic>
        <p:nvPicPr>
          <p:cNvPr id="3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92080" y="620688"/>
            <a:ext cx="150746" cy="144016"/>
          </a:xfrm>
          <a:prstGeom prst="rect">
            <a:avLst/>
          </a:prstGeom>
          <a:noFill/>
        </p:spPr>
      </p:pic>
      <p:pic>
        <p:nvPicPr>
          <p:cNvPr id="3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2132856"/>
            <a:ext cx="150746" cy="144016"/>
          </a:xfrm>
          <a:prstGeom prst="rect">
            <a:avLst/>
          </a:prstGeom>
          <a:noFill/>
        </p:spPr>
      </p:pic>
      <p:pic>
        <p:nvPicPr>
          <p:cNvPr id="33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4048" y="2348880"/>
            <a:ext cx="150746" cy="144016"/>
          </a:xfrm>
          <a:prstGeom prst="rect">
            <a:avLst/>
          </a:prstGeom>
          <a:noFill/>
        </p:spPr>
      </p:pic>
      <p:pic>
        <p:nvPicPr>
          <p:cNvPr id="3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80112" y="4077072"/>
            <a:ext cx="150746" cy="144016"/>
          </a:xfrm>
          <a:prstGeom prst="rect">
            <a:avLst/>
          </a:prstGeom>
          <a:noFill/>
        </p:spPr>
      </p:pic>
      <p:pic>
        <p:nvPicPr>
          <p:cNvPr id="35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5517232"/>
            <a:ext cx="150746" cy="144016"/>
          </a:xfrm>
          <a:prstGeom prst="rect">
            <a:avLst/>
          </a:prstGeom>
          <a:noFill/>
        </p:spPr>
      </p:pic>
      <p:pic>
        <p:nvPicPr>
          <p:cNvPr id="3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39752" y="1700808"/>
            <a:ext cx="154111" cy="147231"/>
          </a:xfrm>
          <a:prstGeom prst="rect">
            <a:avLst/>
          </a:prstGeom>
          <a:noFill/>
        </p:spPr>
      </p:pic>
      <p:pic>
        <p:nvPicPr>
          <p:cNvPr id="3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5301208"/>
            <a:ext cx="150746" cy="144016"/>
          </a:xfrm>
          <a:prstGeom prst="rect">
            <a:avLst/>
          </a:prstGeom>
          <a:noFill/>
        </p:spPr>
      </p:pic>
      <p:pic>
        <p:nvPicPr>
          <p:cNvPr id="39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43608" y="5013176"/>
            <a:ext cx="150746" cy="144016"/>
          </a:xfrm>
          <a:prstGeom prst="rect">
            <a:avLst/>
          </a:prstGeom>
          <a:noFill/>
        </p:spPr>
      </p:pic>
      <p:pic>
        <p:nvPicPr>
          <p:cNvPr id="4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84368" y="5949280"/>
            <a:ext cx="154111" cy="147231"/>
          </a:xfrm>
          <a:prstGeom prst="rect">
            <a:avLst/>
          </a:prstGeom>
          <a:noFill/>
        </p:spPr>
      </p:pic>
      <p:pic>
        <p:nvPicPr>
          <p:cNvPr id="4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04448" y="6309320"/>
            <a:ext cx="150746" cy="144016"/>
          </a:xfrm>
          <a:prstGeom prst="rect">
            <a:avLst/>
          </a:prstGeom>
          <a:noFill/>
        </p:spPr>
      </p:pic>
      <p:pic>
        <p:nvPicPr>
          <p:cNvPr id="4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645024"/>
            <a:ext cx="150746" cy="144016"/>
          </a:xfrm>
          <a:prstGeom prst="rect">
            <a:avLst/>
          </a:prstGeom>
          <a:noFill/>
        </p:spPr>
      </p:pic>
      <p:pic>
        <p:nvPicPr>
          <p:cNvPr id="4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28384" y="1988840"/>
            <a:ext cx="150746" cy="144016"/>
          </a:xfrm>
          <a:prstGeom prst="rect">
            <a:avLst/>
          </a:prstGeom>
          <a:noFill/>
        </p:spPr>
      </p:pic>
      <p:pic>
        <p:nvPicPr>
          <p:cNvPr id="47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5856" y="332656"/>
            <a:ext cx="154111" cy="147231"/>
          </a:xfrm>
          <a:prstGeom prst="rect">
            <a:avLst/>
          </a:prstGeom>
          <a:noFill/>
        </p:spPr>
      </p:pic>
      <p:pic>
        <p:nvPicPr>
          <p:cNvPr id="4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83768" y="188640"/>
            <a:ext cx="150746" cy="144016"/>
          </a:xfrm>
          <a:prstGeom prst="rect">
            <a:avLst/>
          </a:prstGeom>
          <a:noFill/>
        </p:spPr>
      </p:pic>
      <p:pic>
        <p:nvPicPr>
          <p:cNvPr id="5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2348880"/>
            <a:ext cx="154111" cy="147231"/>
          </a:xfrm>
          <a:prstGeom prst="rect">
            <a:avLst/>
          </a:prstGeom>
          <a:noFill/>
        </p:spPr>
      </p:pic>
      <p:pic>
        <p:nvPicPr>
          <p:cNvPr id="5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332656"/>
            <a:ext cx="150746" cy="144016"/>
          </a:xfrm>
          <a:prstGeom prst="rect">
            <a:avLst/>
          </a:prstGeom>
          <a:noFill/>
        </p:spPr>
      </p:pic>
      <p:pic>
        <p:nvPicPr>
          <p:cNvPr id="5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3933056"/>
            <a:ext cx="150746" cy="144016"/>
          </a:xfrm>
          <a:prstGeom prst="rect">
            <a:avLst/>
          </a:prstGeom>
          <a:noFill/>
        </p:spPr>
      </p:pic>
      <p:pic>
        <p:nvPicPr>
          <p:cNvPr id="5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8" y="5805264"/>
            <a:ext cx="150746" cy="144016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0" y="0"/>
            <a:ext cx="8748464" cy="1785104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55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 </a:t>
            </a:r>
          </a:p>
          <a:p>
            <a:r>
              <a:rPr lang="ru-RU" sz="55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 ПОБЕДОЙ !!</a:t>
            </a:r>
            <a:endParaRPr lang="ru-RU" sz="5500" i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38361"/>
            <a:ext cx="8999984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8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номинации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9144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497" y="253678"/>
            <a:ext cx="7704856" cy="111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</a:t>
            </a:r>
            <a:endParaRPr lang="ru-RU" sz="3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740352" y="116632"/>
            <a:ext cx="1224136" cy="1224136"/>
            <a:chOff x="7740352" y="116632"/>
            <a:chExt cx="1224136" cy="122413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0" y="1561291"/>
            <a:ext cx="899998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573016"/>
            <a:ext cx="8999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палатная»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517232"/>
            <a:ext cx="899998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муниципальных учреждений здравоохранения г. Омска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27584" y="5373216"/>
            <a:ext cx="7272808" cy="0"/>
          </a:xfrm>
          <a:prstGeom prst="line">
            <a:avLst/>
          </a:prstGeom>
          <a:ln w="3175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267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ГОРБАНЕВА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Елена Анатольевна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16213"/>
            <a:ext cx="6047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медико-социального отделения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ГБ № 17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5123" name="Picture 3" descr="C:\Users\Sveta\Documents\My\Работа\Цветы\Новая папка\bestgif.narod.ru_21263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62771">
            <a:off x="7484004" y="2340212"/>
            <a:ext cx="1795013" cy="14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МУЗ г. Омска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D:\Документы\Документы ОПСА\Конкурсы\2011 г\Лучший по профессии 2011\06. Палатная медсестра\Фото конкурсантов\Городские\Горбанева Е.А. ГБ № 1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1268760"/>
            <a:ext cx="2808312" cy="4054642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АЛЕКСАНДРОВА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Людмила Анатольевна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16213"/>
            <a:ext cx="6047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нефрологического отделения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ГДКБ № 3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МУЗ г. Омска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 descr="D:\Рисунки\Анимация\Цветы\Рисунок1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37512" y="2060848"/>
            <a:ext cx="1143000" cy="1905000"/>
          </a:xfrm>
          <a:prstGeom prst="rect">
            <a:avLst/>
          </a:prstGeom>
          <a:noFill/>
        </p:spPr>
      </p:pic>
      <p:pic>
        <p:nvPicPr>
          <p:cNvPr id="12290" name="Picture 2" descr="D:\Документы\Документы ОПСА\Конкурсы\2011 г\Лучший по профессии 2011\06. Палатная медсестра\Фото конкурсантов\Городские\Александрова Л.А. ГДКБ № 3.jpg"/>
          <p:cNvPicPr>
            <a:picLocks noChangeAspect="1" noChangeArrowheads="1"/>
          </p:cNvPicPr>
          <p:nvPr/>
        </p:nvPicPr>
        <p:blipFill>
          <a:blip r:embed="rId8" cstate="email">
            <a:lum bright="10000"/>
          </a:blip>
          <a:srcRect/>
          <a:stretch>
            <a:fillRect/>
          </a:stretch>
        </p:blipFill>
        <p:spPr bwMode="auto">
          <a:xfrm>
            <a:off x="107504" y="1196752"/>
            <a:ext cx="2808312" cy="403244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МОСКАЛЕВА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Любовь Валерьевна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717032"/>
            <a:ext cx="60476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неврологического отделения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больных с ОНМК 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ГК БСМП № 2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МУЗ г. Омска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 descr="D:\Рисунки\Анимация\Цветы\Новая папка\cv003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1020635">
            <a:off x="7614098" y="2245034"/>
            <a:ext cx="1504249" cy="1726878"/>
          </a:xfrm>
          <a:prstGeom prst="rect">
            <a:avLst/>
          </a:prstGeom>
          <a:noFill/>
        </p:spPr>
      </p:pic>
      <p:pic>
        <p:nvPicPr>
          <p:cNvPr id="13314" name="Picture 2" descr="D:\Документы\Документы ОПСА\Конкурсы\2011 г\Лучший по профессии 2011\06. Палатная медсестра\Фото конкурсантов\Городские\Москалева Л.В. ГК БСМП № 2.jpg"/>
          <p:cNvPicPr>
            <a:picLocks noChangeAspect="1" noChangeArrowheads="1"/>
          </p:cNvPicPr>
          <p:nvPr/>
        </p:nvPicPr>
        <p:blipFill>
          <a:blip r:embed="rId8" cstate="email">
            <a:lum bright="10000"/>
          </a:blip>
          <a:srcRect/>
          <a:stretch>
            <a:fillRect/>
          </a:stretch>
        </p:blipFill>
        <p:spPr bwMode="auto">
          <a:xfrm flipH="1">
            <a:off x="179512" y="1196752"/>
            <a:ext cx="2808312" cy="401182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Рисунки\Цветы\45454\178838-1920x12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4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561933"/>
            <a:ext cx="1268338" cy="2296067"/>
          </a:xfrm>
          <a:prstGeom prst="rect">
            <a:avLst/>
          </a:prstGeom>
          <a:noFill/>
        </p:spPr>
      </p:pic>
      <p:pic>
        <p:nvPicPr>
          <p:cNvPr id="29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7875662" y="4561933"/>
            <a:ext cx="1268338" cy="2296067"/>
          </a:xfrm>
          <a:prstGeom prst="rect">
            <a:avLst/>
          </a:prstGeom>
          <a:noFill/>
        </p:spPr>
      </p:pic>
      <p:pic>
        <p:nvPicPr>
          <p:cNvPr id="3076" name="Picture 4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43288">
            <a:off x="556503" y="1575146"/>
            <a:ext cx="1619250" cy="1333500"/>
          </a:xfrm>
          <a:prstGeom prst="rect">
            <a:avLst/>
          </a:prstGeom>
          <a:noFill/>
        </p:spPr>
      </p:pic>
      <p:pic>
        <p:nvPicPr>
          <p:cNvPr id="3077" name="Picture 5" descr="D:\Рисунки\Анимация\Бабочки\butterfly_00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45322" y="404664"/>
            <a:ext cx="998678" cy="1061095"/>
          </a:xfrm>
          <a:prstGeom prst="rect">
            <a:avLst/>
          </a:prstGeom>
          <a:noFill/>
        </p:spPr>
      </p:pic>
      <p:pic>
        <p:nvPicPr>
          <p:cNvPr id="3078" name="Picture 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77852">
            <a:off x="4716016" y="5733256"/>
            <a:ext cx="867598" cy="798190"/>
          </a:xfrm>
          <a:prstGeom prst="rect">
            <a:avLst/>
          </a:prstGeom>
          <a:noFill/>
        </p:spPr>
      </p:pic>
      <p:pic>
        <p:nvPicPr>
          <p:cNvPr id="3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92080" y="620688"/>
            <a:ext cx="150746" cy="144016"/>
          </a:xfrm>
          <a:prstGeom prst="rect">
            <a:avLst/>
          </a:prstGeom>
          <a:noFill/>
        </p:spPr>
      </p:pic>
      <p:pic>
        <p:nvPicPr>
          <p:cNvPr id="3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2132856"/>
            <a:ext cx="150746" cy="144016"/>
          </a:xfrm>
          <a:prstGeom prst="rect">
            <a:avLst/>
          </a:prstGeom>
          <a:noFill/>
        </p:spPr>
      </p:pic>
      <p:pic>
        <p:nvPicPr>
          <p:cNvPr id="33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4048" y="2348880"/>
            <a:ext cx="150746" cy="144016"/>
          </a:xfrm>
          <a:prstGeom prst="rect">
            <a:avLst/>
          </a:prstGeom>
          <a:noFill/>
        </p:spPr>
      </p:pic>
      <p:pic>
        <p:nvPicPr>
          <p:cNvPr id="3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80112" y="4077072"/>
            <a:ext cx="150746" cy="144016"/>
          </a:xfrm>
          <a:prstGeom prst="rect">
            <a:avLst/>
          </a:prstGeom>
          <a:noFill/>
        </p:spPr>
      </p:pic>
      <p:pic>
        <p:nvPicPr>
          <p:cNvPr id="35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5517232"/>
            <a:ext cx="150746" cy="144016"/>
          </a:xfrm>
          <a:prstGeom prst="rect">
            <a:avLst/>
          </a:prstGeom>
          <a:noFill/>
        </p:spPr>
      </p:pic>
      <p:pic>
        <p:nvPicPr>
          <p:cNvPr id="3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39752" y="1700808"/>
            <a:ext cx="154111" cy="147231"/>
          </a:xfrm>
          <a:prstGeom prst="rect">
            <a:avLst/>
          </a:prstGeom>
          <a:noFill/>
        </p:spPr>
      </p:pic>
      <p:pic>
        <p:nvPicPr>
          <p:cNvPr id="3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5301208"/>
            <a:ext cx="150746" cy="144016"/>
          </a:xfrm>
          <a:prstGeom prst="rect">
            <a:avLst/>
          </a:prstGeom>
          <a:noFill/>
        </p:spPr>
      </p:pic>
      <p:pic>
        <p:nvPicPr>
          <p:cNvPr id="39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43608" y="5013176"/>
            <a:ext cx="150746" cy="144016"/>
          </a:xfrm>
          <a:prstGeom prst="rect">
            <a:avLst/>
          </a:prstGeom>
          <a:noFill/>
        </p:spPr>
      </p:pic>
      <p:pic>
        <p:nvPicPr>
          <p:cNvPr id="4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84368" y="5949280"/>
            <a:ext cx="154111" cy="147231"/>
          </a:xfrm>
          <a:prstGeom prst="rect">
            <a:avLst/>
          </a:prstGeom>
          <a:noFill/>
        </p:spPr>
      </p:pic>
      <p:pic>
        <p:nvPicPr>
          <p:cNvPr id="4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04448" y="6309320"/>
            <a:ext cx="150746" cy="144016"/>
          </a:xfrm>
          <a:prstGeom prst="rect">
            <a:avLst/>
          </a:prstGeom>
          <a:noFill/>
        </p:spPr>
      </p:pic>
      <p:pic>
        <p:nvPicPr>
          <p:cNvPr id="4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645024"/>
            <a:ext cx="150746" cy="144016"/>
          </a:xfrm>
          <a:prstGeom prst="rect">
            <a:avLst/>
          </a:prstGeom>
          <a:noFill/>
        </p:spPr>
      </p:pic>
      <p:pic>
        <p:nvPicPr>
          <p:cNvPr id="4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28384" y="1988840"/>
            <a:ext cx="150746" cy="144016"/>
          </a:xfrm>
          <a:prstGeom prst="rect">
            <a:avLst/>
          </a:prstGeom>
          <a:noFill/>
        </p:spPr>
      </p:pic>
      <p:pic>
        <p:nvPicPr>
          <p:cNvPr id="47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5856" y="332656"/>
            <a:ext cx="154111" cy="147231"/>
          </a:xfrm>
          <a:prstGeom prst="rect">
            <a:avLst/>
          </a:prstGeom>
          <a:noFill/>
        </p:spPr>
      </p:pic>
      <p:pic>
        <p:nvPicPr>
          <p:cNvPr id="4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83768" y="188640"/>
            <a:ext cx="150746" cy="144016"/>
          </a:xfrm>
          <a:prstGeom prst="rect">
            <a:avLst/>
          </a:prstGeom>
          <a:noFill/>
        </p:spPr>
      </p:pic>
      <p:pic>
        <p:nvPicPr>
          <p:cNvPr id="5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2348880"/>
            <a:ext cx="154111" cy="147231"/>
          </a:xfrm>
          <a:prstGeom prst="rect">
            <a:avLst/>
          </a:prstGeom>
          <a:noFill/>
        </p:spPr>
      </p:pic>
      <p:pic>
        <p:nvPicPr>
          <p:cNvPr id="5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332656"/>
            <a:ext cx="150746" cy="144016"/>
          </a:xfrm>
          <a:prstGeom prst="rect">
            <a:avLst/>
          </a:prstGeom>
          <a:noFill/>
        </p:spPr>
      </p:pic>
      <p:pic>
        <p:nvPicPr>
          <p:cNvPr id="5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3933056"/>
            <a:ext cx="150746" cy="144016"/>
          </a:xfrm>
          <a:prstGeom prst="rect">
            <a:avLst/>
          </a:prstGeom>
          <a:noFill/>
        </p:spPr>
      </p:pic>
      <p:pic>
        <p:nvPicPr>
          <p:cNvPr id="5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8" y="5805264"/>
            <a:ext cx="150746" cy="144016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0" y="0"/>
            <a:ext cx="8748464" cy="1785104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 </a:t>
            </a:r>
          </a:p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 ПОБЕДОЙ !!</a:t>
            </a:r>
            <a:endParaRPr lang="ru-RU" sz="55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38361"/>
            <a:ext cx="8999984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8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номинации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9144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497" y="253678"/>
            <a:ext cx="7704856" cy="111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</a:t>
            </a:r>
            <a:endParaRPr lang="ru-RU" sz="3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740352" y="116632"/>
            <a:ext cx="1224136" cy="1224136"/>
            <a:chOff x="7740352" y="116632"/>
            <a:chExt cx="1224136" cy="122413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0" y="1561291"/>
            <a:ext cx="899998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573016"/>
            <a:ext cx="8999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диетическая»</a:t>
            </a:r>
          </a:p>
        </p:txBody>
      </p:sp>
    </p:spTree>
    <p:extLst>
      <p:ext uri="{BB962C8B-B14F-4D97-AF65-F5344CB8AC3E}">
        <p14:creationId xmlns:p14="http://schemas.microsoft.com/office/powerpoint/2010/main" xmlns="" val="24267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29208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АБРАМЕНКО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Мирослава Владимировна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87061"/>
            <a:ext cx="604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диетическая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 ГК БСМП № 1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733256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5123" name="Picture 3" descr="C:\Users\Sveta\Documents\My\Работа\Цветы\Новая папка\bestgif.narod.ru_21263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62771">
            <a:off x="7628020" y="2124188"/>
            <a:ext cx="1795013" cy="14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диетическая»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 descr="D:\Документы\Документы ОПСА\Конкурсы\2011 г\Лучший по профессии 2011\07. Диетич. медсестра\Фото конкурсантов\Городские\Абраменко М.В. ГК БСМП № 1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107504" y="1196752"/>
            <a:ext cx="2808312" cy="403294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29208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БЕСПАЛОВА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Валентина Петровна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87061"/>
            <a:ext cx="604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диетическая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 «ОГКБ  № 1 им. Кабанова А.Н.»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733256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диетическая»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0" name="Picture 2" descr="D:\Документы\Документы ОПСА\Конкурсы\2011 г\Лучший по профессии 2011\07. Диетич. медсестра\Фото конкурсантов\Городские\Беспалова В.П. ОГКБ № 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1196752"/>
            <a:ext cx="2808312" cy="403244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7" name="Picture 3" descr="D:\Рисунки\Анимация\Цветы\Новая папка\cv045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96336" y="2276872"/>
            <a:ext cx="1247058" cy="1591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ЛАРИОНОВА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Евгения Владимировна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16213"/>
            <a:ext cx="6047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отделения анестезиологии </a:t>
            </a:r>
            <a:r>
              <a:rPr lang="ru-RU" sz="2800" b="1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реанимации БУЗОО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КПТД № 4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5123" name="Picture 3" descr="C:\Users\Sveta\Documents\My\Работа\Цветы\Новая папка\bestgif.narod.ru_21263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62771">
            <a:off x="7484004" y="2340212"/>
            <a:ext cx="1795013" cy="14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496" y="173106"/>
            <a:ext cx="81369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БУЗОО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D:\Документы\Документы ОПСА\Конкурсы\2011 г\Лучший по профессии 2011\06. Палатная медсестра\Фото конкурсантов\Областные\Ларионова Е.В. КПТД № 4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7504" y="1268760"/>
            <a:ext cx="2808312" cy="4061402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29208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БОГДАНОВА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Надежда Васильевна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87061"/>
            <a:ext cx="604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диетическая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 «Тарская ЦРБ»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733256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диетическая»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 descr="D:\Рисунки\Анимация\Цветы\Рисунок1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812360" y="2060848"/>
            <a:ext cx="1143000" cy="1905000"/>
          </a:xfrm>
          <a:prstGeom prst="rect">
            <a:avLst/>
          </a:prstGeom>
          <a:noFill/>
        </p:spPr>
      </p:pic>
      <p:pic>
        <p:nvPicPr>
          <p:cNvPr id="18434" name="Picture 2" descr="D:\Документы\Документы ОПСА\Конкурсы\2011 г\Лучший по профессии 2011\07. Диетич. медсестра\Фото конкурсантов\Сельские\Богданова Н.В. Тарская ЦРБ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39894" y="1196752"/>
            <a:ext cx="2775922" cy="4023303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29208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ЛУКАНИНА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Ирина Николаевна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87061"/>
            <a:ext cx="604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диетическая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СДТКБ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733256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диетическая»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 descr="D:\Документы\Документы ОПСА\Конкурсы\2011 г\Лучший по профессии 2011\07. Диетич. медсестра\Фото конкурсантов\Областные\Луканина И.Н. СДТКБ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504" y="1196752"/>
            <a:ext cx="2808312" cy="3997807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7" name="Picture 3" descr="D:\Рисунки\Анимация\Цветы\Новая папка\cv003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1020635">
            <a:off x="7614098" y="2245034"/>
            <a:ext cx="1504249" cy="17268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29208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КУЗНЕЦОВА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Антонина Львовна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87061"/>
            <a:ext cx="60476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диетическая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КРД № 6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733256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-36512" y="173106"/>
            <a:ext cx="8280920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диетическая»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 descr="D:\Документы\Документы ОПСА\Конкурсы\2011 г\Лучший по профессии 2011\07. Диетич. медсестра\Фото конкурсантов\Городские\Кузнецова А.Л. КРД № 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79512" y="1124744"/>
            <a:ext cx="2808312" cy="4074649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483" name="Picture 3" descr="D:\Рисунки\Анимация\Цветы\Новые анимационные цветы\File303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781925" y="1916832"/>
            <a:ext cx="1362075" cy="2009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Рисунки\Цветы\45454\rose-wallpaper-1366x7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4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561933"/>
            <a:ext cx="1268338" cy="2296067"/>
          </a:xfrm>
          <a:prstGeom prst="rect">
            <a:avLst/>
          </a:prstGeom>
          <a:noFill/>
        </p:spPr>
      </p:pic>
      <p:pic>
        <p:nvPicPr>
          <p:cNvPr id="29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7875662" y="4561933"/>
            <a:ext cx="1268338" cy="2296067"/>
          </a:xfrm>
          <a:prstGeom prst="rect">
            <a:avLst/>
          </a:prstGeom>
          <a:noFill/>
        </p:spPr>
      </p:pic>
      <p:pic>
        <p:nvPicPr>
          <p:cNvPr id="3076" name="Picture 4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743288">
            <a:off x="556503" y="1575146"/>
            <a:ext cx="1619250" cy="1333500"/>
          </a:xfrm>
          <a:prstGeom prst="rect">
            <a:avLst/>
          </a:prstGeom>
          <a:noFill/>
        </p:spPr>
      </p:pic>
      <p:pic>
        <p:nvPicPr>
          <p:cNvPr id="3077" name="Picture 5" descr="D:\Рисунки\Анимация\Бабочки\butterfly_00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45322" y="404664"/>
            <a:ext cx="998678" cy="1061095"/>
          </a:xfrm>
          <a:prstGeom prst="rect">
            <a:avLst/>
          </a:prstGeom>
          <a:noFill/>
        </p:spPr>
      </p:pic>
      <p:pic>
        <p:nvPicPr>
          <p:cNvPr id="3078" name="Picture 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77852">
            <a:off x="4716016" y="5733256"/>
            <a:ext cx="867598" cy="798190"/>
          </a:xfrm>
          <a:prstGeom prst="rect">
            <a:avLst/>
          </a:prstGeom>
          <a:noFill/>
        </p:spPr>
      </p:pic>
      <p:pic>
        <p:nvPicPr>
          <p:cNvPr id="3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92080" y="620688"/>
            <a:ext cx="150746" cy="144016"/>
          </a:xfrm>
          <a:prstGeom prst="rect">
            <a:avLst/>
          </a:prstGeom>
          <a:noFill/>
        </p:spPr>
      </p:pic>
      <p:pic>
        <p:nvPicPr>
          <p:cNvPr id="3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2132856"/>
            <a:ext cx="150746" cy="144016"/>
          </a:xfrm>
          <a:prstGeom prst="rect">
            <a:avLst/>
          </a:prstGeom>
          <a:noFill/>
        </p:spPr>
      </p:pic>
      <p:pic>
        <p:nvPicPr>
          <p:cNvPr id="33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4048" y="2348880"/>
            <a:ext cx="150746" cy="144016"/>
          </a:xfrm>
          <a:prstGeom prst="rect">
            <a:avLst/>
          </a:prstGeom>
          <a:noFill/>
        </p:spPr>
      </p:pic>
      <p:pic>
        <p:nvPicPr>
          <p:cNvPr id="3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80112" y="4077072"/>
            <a:ext cx="150746" cy="144016"/>
          </a:xfrm>
          <a:prstGeom prst="rect">
            <a:avLst/>
          </a:prstGeom>
          <a:noFill/>
        </p:spPr>
      </p:pic>
      <p:pic>
        <p:nvPicPr>
          <p:cNvPr id="35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5517232"/>
            <a:ext cx="150746" cy="144016"/>
          </a:xfrm>
          <a:prstGeom prst="rect">
            <a:avLst/>
          </a:prstGeom>
          <a:noFill/>
        </p:spPr>
      </p:pic>
      <p:pic>
        <p:nvPicPr>
          <p:cNvPr id="3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39752" y="1700808"/>
            <a:ext cx="154111" cy="147231"/>
          </a:xfrm>
          <a:prstGeom prst="rect">
            <a:avLst/>
          </a:prstGeom>
          <a:noFill/>
        </p:spPr>
      </p:pic>
      <p:pic>
        <p:nvPicPr>
          <p:cNvPr id="3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5301208"/>
            <a:ext cx="150746" cy="144016"/>
          </a:xfrm>
          <a:prstGeom prst="rect">
            <a:avLst/>
          </a:prstGeom>
          <a:noFill/>
        </p:spPr>
      </p:pic>
      <p:pic>
        <p:nvPicPr>
          <p:cNvPr id="39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43608" y="5013176"/>
            <a:ext cx="150746" cy="144016"/>
          </a:xfrm>
          <a:prstGeom prst="rect">
            <a:avLst/>
          </a:prstGeom>
          <a:noFill/>
        </p:spPr>
      </p:pic>
      <p:pic>
        <p:nvPicPr>
          <p:cNvPr id="4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84368" y="5949280"/>
            <a:ext cx="154111" cy="147231"/>
          </a:xfrm>
          <a:prstGeom prst="rect">
            <a:avLst/>
          </a:prstGeom>
          <a:noFill/>
        </p:spPr>
      </p:pic>
      <p:pic>
        <p:nvPicPr>
          <p:cNvPr id="4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04448" y="6309320"/>
            <a:ext cx="150746" cy="144016"/>
          </a:xfrm>
          <a:prstGeom prst="rect">
            <a:avLst/>
          </a:prstGeom>
          <a:noFill/>
        </p:spPr>
      </p:pic>
      <p:pic>
        <p:nvPicPr>
          <p:cNvPr id="4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645024"/>
            <a:ext cx="150746" cy="144016"/>
          </a:xfrm>
          <a:prstGeom prst="rect">
            <a:avLst/>
          </a:prstGeom>
          <a:noFill/>
        </p:spPr>
      </p:pic>
      <p:pic>
        <p:nvPicPr>
          <p:cNvPr id="4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28384" y="1988840"/>
            <a:ext cx="150746" cy="144016"/>
          </a:xfrm>
          <a:prstGeom prst="rect">
            <a:avLst/>
          </a:prstGeom>
          <a:noFill/>
        </p:spPr>
      </p:pic>
      <p:pic>
        <p:nvPicPr>
          <p:cNvPr id="47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5856" y="332656"/>
            <a:ext cx="154111" cy="147231"/>
          </a:xfrm>
          <a:prstGeom prst="rect">
            <a:avLst/>
          </a:prstGeom>
          <a:noFill/>
        </p:spPr>
      </p:pic>
      <p:pic>
        <p:nvPicPr>
          <p:cNvPr id="4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83768" y="188640"/>
            <a:ext cx="150746" cy="144016"/>
          </a:xfrm>
          <a:prstGeom prst="rect">
            <a:avLst/>
          </a:prstGeom>
          <a:noFill/>
        </p:spPr>
      </p:pic>
      <p:pic>
        <p:nvPicPr>
          <p:cNvPr id="5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2348880"/>
            <a:ext cx="154111" cy="147231"/>
          </a:xfrm>
          <a:prstGeom prst="rect">
            <a:avLst/>
          </a:prstGeom>
          <a:noFill/>
        </p:spPr>
      </p:pic>
      <p:pic>
        <p:nvPicPr>
          <p:cNvPr id="5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332656"/>
            <a:ext cx="150746" cy="144016"/>
          </a:xfrm>
          <a:prstGeom prst="rect">
            <a:avLst/>
          </a:prstGeom>
          <a:noFill/>
        </p:spPr>
      </p:pic>
      <p:pic>
        <p:nvPicPr>
          <p:cNvPr id="5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3933056"/>
            <a:ext cx="150746" cy="144016"/>
          </a:xfrm>
          <a:prstGeom prst="rect">
            <a:avLst/>
          </a:prstGeom>
          <a:noFill/>
        </p:spPr>
      </p:pic>
      <p:pic>
        <p:nvPicPr>
          <p:cNvPr id="5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8" y="5805264"/>
            <a:ext cx="150746" cy="144016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0" y="0"/>
            <a:ext cx="8748464" cy="1785104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 </a:t>
            </a:r>
          </a:p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 ПОБЕДОЙ !!</a:t>
            </a:r>
            <a:endParaRPr lang="ru-RU" sz="55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52328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СОКОЛОВСКАЯ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Ольга Викторовна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5816" y="3988221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отделения легочного туберкулеза №1 БУЗОО СДТКБ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496" y="173106"/>
            <a:ext cx="81369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БУЗОО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D:\Документы\Документы ОПСА\Конкурсы\2011 г\Лучший по профессии 2011\06. Палатная медсестра\Фото конкурсантов\Областные\Соколовская О.В, СДТКБ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087" y="1215068"/>
            <a:ext cx="2808729" cy="408614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51" name="Picture 3" descr="D:\Рисунки\Анимация\Цветы\Новая папка\cv045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596336" y="2276872"/>
            <a:ext cx="1247058" cy="15912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52328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ГУДАСАРОВА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Наталия Владимировна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5816" y="3988221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1-го наркологического отделения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НД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496" y="173106"/>
            <a:ext cx="81369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БУЗОО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 descr="D:\Документы\Документы ОПСА\Конкурсы\2011 г\Лучший по профессии 2011\06. Палатная медсестра\Фото конкурсантов\Областные\Гудасарова Н.В. Наркологич.диспансер.jpg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 r="-619"/>
          <a:stretch>
            <a:fillRect/>
          </a:stretch>
        </p:blipFill>
        <p:spPr bwMode="auto">
          <a:xfrm>
            <a:off x="107504" y="1196752"/>
            <a:ext cx="2808312" cy="409679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8" name="Picture 6" descr="D:\Рисунки\Анимация\Цветы\Рисунок1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12360" y="2060848"/>
            <a:ext cx="114300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952328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ОТРАСНОВА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Марина Петровна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15816" y="3789040"/>
            <a:ext cx="64807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кардиологического отделения восстановительного лечения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БУЗОО «ОКБ»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496" y="173106"/>
            <a:ext cx="81369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БУЗОО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D:\Документы\Документы ОПСА\Конкурсы\2011 г\Лучший по профессии 2011\06. Палатная медсестра\Фото конкурсантов\Областные\Отраснова М.П. ОКБ.JPG"/>
          <p:cNvPicPr>
            <a:picLocks noChangeAspect="1" noChangeArrowheads="1"/>
          </p:cNvPicPr>
          <p:nvPr/>
        </p:nvPicPr>
        <p:blipFill>
          <a:blip r:embed="rId7" cstate="email">
            <a:lum bright="10000"/>
          </a:blip>
          <a:srcRect/>
          <a:stretch>
            <a:fillRect/>
          </a:stretch>
        </p:blipFill>
        <p:spPr bwMode="auto">
          <a:xfrm>
            <a:off x="107504" y="1275346"/>
            <a:ext cx="2808312" cy="416987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4099" name="Picture 3" descr="D:\Рисунки\Анимация\Цветы\Новая папка\cv003.gif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20565092">
            <a:off x="7417553" y="2245034"/>
            <a:ext cx="1504249" cy="17268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1416" y="-37762"/>
            <a:ext cx="9164323" cy="689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0" y="4561933"/>
            <a:ext cx="1268338" cy="2296067"/>
          </a:xfrm>
          <a:prstGeom prst="rect">
            <a:avLst/>
          </a:prstGeom>
          <a:noFill/>
        </p:spPr>
      </p:pic>
      <p:pic>
        <p:nvPicPr>
          <p:cNvPr id="29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rgbClr val="3366CC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7875662" y="4561933"/>
            <a:ext cx="1268338" cy="2296067"/>
          </a:xfrm>
          <a:prstGeom prst="rect">
            <a:avLst/>
          </a:prstGeom>
          <a:noFill/>
        </p:spPr>
      </p:pic>
      <p:pic>
        <p:nvPicPr>
          <p:cNvPr id="3076" name="Picture 4" descr="D:\Рисунки\Анимация\Бабочки\5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2743288">
            <a:off x="556503" y="1575146"/>
            <a:ext cx="1619250" cy="1333500"/>
          </a:xfrm>
          <a:prstGeom prst="rect">
            <a:avLst/>
          </a:prstGeom>
          <a:noFill/>
        </p:spPr>
      </p:pic>
      <p:pic>
        <p:nvPicPr>
          <p:cNvPr id="3077" name="Picture 5" descr="D:\Рисунки\Анимация\Бабочки\butterfly_0011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145322" y="404664"/>
            <a:ext cx="998678" cy="1061095"/>
          </a:xfrm>
          <a:prstGeom prst="rect">
            <a:avLst/>
          </a:prstGeom>
          <a:noFill/>
        </p:spPr>
      </p:pic>
      <p:pic>
        <p:nvPicPr>
          <p:cNvPr id="3078" name="Picture 6" descr="D:\Рисунки\Анимация\Бабочки\2.gif"/>
          <p:cNvPicPr>
            <a:picLocks noChangeAspect="1" noChangeArrowheads="1" noCrop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477852">
            <a:off x="5680898" y="4293563"/>
            <a:ext cx="867598" cy="798190"/>
          </a:xfrm>
          <a:prstGeom prst="rect">
            <a:avLst/>
          </a:prstGeom>
          <a:noFill/>
        </p:spPr>
      </p:pic>
      <p:pic>
        <p:nvPicPr>
          <p:cNvPr id="3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292080" y="620688"/>
            <a:ext cx="150746" cy="144016"/>
          </a:xfrm>
          <a:prstGeom prst="rect">
            <a:avLst/>
          </a:prstGeom>
          <a:noFill/>
        </p:spPr>
      </p:pic>
      <p:pic>
        <p:nvPicPr>
          <p:cNvPr id="3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27984" y="2132856"/>
            <a:ext cx="150746" cy="144016"/>
          </a:xfrm>
          <a:prstGeom prst="rect">
            <a:avLst/>
          </a:prstGeom>
          <a:noFill/>
        </p:spPr>
      </p:pic>
      <p:pic>
        <p:nvPicPr>
          <p:cNvPr id="33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004048" y="2348880"/>
            <a:ext cx="150746" cy="144016"/>
          </a:xfrm>
          <a:prstGeom prst="rect">
            <a:avLst/>
          </a:prstGeom>
          <a:noFill/>
        </p:spPr>
      </p:pic>
      <p:pic>
        <p:nvPicPr>
          <p:cNvPr id="3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5580112" y="4077072"/>
            <a:ext cx="150746" cy="144016"/>
          </a:xfrm>
          <a:prstGeom prst="rect">
            <a:avLst/>
          </a:prstGeom>
          <a:noFill/>
        </p:spPr>
      </p:pic>
      <p:pic>
        <p:nvPicPr>
          <p:cNvPr id="35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588224" y="5517232"/>
            <a:ext cx="150746" cy="144016"/>
          </a:xfrm>
          <a:prstGeom prst="rect">
            <a:avLst/>
          </a:prstGeom>
          <a:noFill/>
        </p:spPr>
      </p:pic>
      <p:pic>
        <p:nvPicPr>
          <p:cNvPr id="3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39752" y="1700808"/>
            <a:ext cx="154111" cy="147231"/>
          </a:xfrm>
          <a:prstGeom prst="rect">
            <a:avLst/>
          </a:prstGeom>
          <a:noFill/>
        </p:spPr>
      </p:pic>
      <p:pic>
        <p:nvPicPr>
          <p:cNvPr id="3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5301208"/>
            <a:ext cx="150746" cy="144016"/>
          </a:xfrm>
          <a:prstGeom prst="rect">
            <a:avLst/>
          </a:prstGeom>
          <a:noFill/>
        </p:spPr>
      </p:pic>
      <p:pic>
        <p:nvPicPr>
          <p:cNvPr id="39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1043608" y="5013176"/>
            <a:ext cx="150746" cy="144016"/>
          </a:xfrm>
          <a:prstGeom prst="rect">
            <a:avLst/>
          </a:prstGeom>
          <a:noFill/>
        </p:spPr>
      </p:pic>
      <p:pic>
        <p:nvPicPr>
          <p:cNvPr id="4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884368" y="5949280"/>
            <a:ext cx="154111" cy="147231"/>
          </a:xfrm>
          <a:prstGeom prst="rect">
            <a:avLst/>
          </a:prstGeom>
          <a:noFill/>
        </p:spPr>
      </p:pic>
      <p:pic>
        <p:nvPicPr>
          <p:cNvPr id="4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604448" y="6309320"/>
            <a:ext cx="150746" cy="144016"/>
          </a:xfrm>
          <a:prstGeom prst="rect">
            <a:avLst/>
          </a:prstGeom>
          <a:noFill/>
        </p:spPr>
      </p:pic>
      <p:pic>
        <p:nvPicPr>
          <p:cNvPr id="4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7236296" y="3645024"/>
            <a:ext cx="150746" cy="144016"/>
          </a:xfrm>
          <a:prstGeom prst="rect">
            <a:avLst/>
          </a:prstGeom>
          <a:noFill/>
        </p:spPr>
      </p:pic>
      <p:pic>
        <p:nvPicPr>
          <p:cNvPr id="46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028384" y="1988840"/>
            <a:ext cx="150746" cy="144016"/>
          </a:xfrm>
          <a:prstGeom prst="rect">
            <a:avLst/>
          </a:prstGeom>
          <a:noFill/>
        </p:spPr>
      </p:pic>
      <p:pic>
        <p:nvPicPr>
          <p:cNvPr id="47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75856" y="332656"/>
            <a:ext cx="154111" cy="147231"/>
          </a:xfrm>
          <a:prstGeom prst="rect">
            <a:avLst/>
          </a:prstGeom>
          <a:noFill/>
        </p:spPr>
      </p:pic>
      <p:pic>
        <p:nvPicPr>
          <p:cNvPr id="48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483768" y="188640"/>
            <a:ext cx="150746" cy="144016"/>
          </a:xfrm>
          <a:prstGeom prst="rect">
            <a:avLst/>
          </a:prstGeom>
          <a:noFill/>
        </p:spPr>
      </p:pic>
      <p:pic>
        <p:nvPicPr>
          <p:cNvPr id="50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2348880"/>
            <a:ext cx="154111" cy="147231"/>
          </a:xfrm>
          <a:prstGeom prst="rect">
            <a:avLst/>
          </a:prstGeom>
          <a:noFill/>
        </p:spPr>
      </p:pic>
      <p:pic>
        <p:nvPicPr>
          <p:cNvPr id="51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332656"/>
            <a:ext cx="150746" cy="144016"/>
          </a:xfrm>
          <a:prstGeom prst="rect">
            <a:avLst/>
          </a:prstGeom>
          <a:noFill/>
        </p:spPr>
      </p:pic>
      <p:pic>
        <p:nvPicPr>
          <p:cNvPr id="52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395536" y="3933056"/>
            <a:ext cx="150746" cy="144016"/>
          </a:xfrm>
          <a:prstGeom prst="rect">
            <a:avLst/>
          </a:prstGeom>
          <a:noFill/>
        </p:spPr>
      </p:pic>
      <p:pic>
        <p:nvPicPr>
          <p:cNvPr id="54" name="Picture 9" descr="C:\Users\User\Desktop\902728844.gif"/>
          <p:cNvPicPr>
            <a:picLocks noChangeAspect="1" noChangeArrowheads="1" noCrop="1"/>
          </p:cNvPicPr>
          <p:nvPr/>
        </p:nvPicPr>
        <p:blipFill>
          <a:blip r:embed="rId7" cstate="email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923928" y="5805264"/>
            <a:ext cx="150746" cy="144016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53752" y="4912712"/>
            <a:ext cx="8748464" cy="1785104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 </a:t>
            </a:r>
          </a:p>
          <a:p>
            <a:r>
              <a:rPr lang="ru-RU" sz="55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С ПОБЕДОЙ !!</a:t>
            </a:r>
            <a:endParaRPr lang="ru-RU" sz="5500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6882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738361"/>
            <a:ext cx="8999984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8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номинации 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60648"/>
            <a:ext cx="9144000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5497" y="253678"/>
            <a:ext cx="7704856" cy="11172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37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Омской профессиональной сестринской ассоциации</a:t>
            </a:r>
            <a:endParaRPr lang="ru-RU" sz="37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7740352" y="116632"/>
            <a:ext cx="1224136" cy="1224136"/>
            <a:chOff x="7740352" y="116632"/>
            <a:chExt cx="1224136" cy="122413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0" y="1561291"/>
            <a:ext cx="899998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5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«Лучший по профессии 2011»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3573016"/>
            <a:ext cx="89999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</a:t>
            </a:r>
          </a:p>
          <a:p>
            <a:pPr algn="ctr">
              <a:lnSpc>
                <a:spcPct val="90000"/>
              </a:lnSpc>
            </a:pPr>
            <a:r>
              <a:rPr lang="ru-RU" sz="5000" b="1" i="1" u="sng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палатная»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5517232"/>
            <a:ext cx="8999984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2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среди муниципальных учреждений здравоохранения Омской области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27584" y="5373216"/>
            <a:ext cx="7272808" cy="0"/>
          </a:xfrm>
          <a:prstGeom prst="line">
            <a:avLst/>
          </a:prstGeom>
          <a:ln w="31750">
            <a:solidFill>
              <a:srgbClr val="A50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267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076056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СЕРГЕЕВА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Елена Анатольевна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16213"/>
            <a:ext cx="6047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палатная терапевтического отделения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«Одесская ЦРБ»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5123" name="Picture 3" descr="C:\Users\Sveta\Documents\My\Работа\Цветы\Новая папка\bestgif.narod.ru_21263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962771">
            <a:off x="7484004" y="2340212"/>
            <a:ext cx="1795013" cy="1477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496" y="173106"/>
            <a:ext cx="81369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МУЗ ОО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D:\Документы\Документы ОПСА\Конкурсы\2011 г\Лучший по профессии 2011\06. Палатная медсестра\Фото конкурсантов\Сельские\Сергеева Е.А. Одесская ЦРБ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79512" y="1281466"/>
            <a:ext cx="2808312" cy="4019742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096344" y="2434243"/>
            <a:ext cx="529208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3400" b="1" dirty="0" smtClean="0">
                <a:solidFill>
                  <a:srgbClr val="A50021"/>
                </a:solidFill>
              </a:rPr>
              <a:t>ЛАВРЕНЧУК</a:t>
            </a:r>
          </a:p>
          <a:p>
            <a:r>
              <a:rPr lang="ru-RU" sz="3400" b="1" dirty="0" smtClean="0">
                <a:solidFill>
                  <a:srgbClr val="A50021"/>
                </a:solidFill>
              </a:rPr>
              <a:t>Анжелика Александровна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672408" y="1215959"/>
            <a:ext cx="3528392" cy="864096"/>
          </a:xfrm>
          <a:prstGeom prst="roundRect">
            <a:avLst/>
          </a:prstGeom>
          <a:solidFill>
            <a:srgbClr val="FF9900">
              <a:alpha val="23000"/>
            </a:srgbClr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744416" y="1109062"/>
            <a:ext cx="3312368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 место</a:t>
            </a:r>
            <a:endParaRPr lang="ru-RU" sz="5500" i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59832" y="3916213"/>
            <a:ext cx="60476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медицинская сестра ПИТ хирургического отделения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 «Тевризская ЦРБ»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1907704" y="5877272"/>
            <a:ext cx="5652120" cy="938719"/>
          </a:xfrm>
          <a:prstGeom prst="rect">
            <a:avLst/>
          </a:prstGeom>
          <a:effectLst>
            <a:outerShdw blurRad="50800" dist="38100" dir="2700000" algn="tl" rotWithShape="0">
              <a:srgbClr val="C00000">
                <a:alpha val="40000"/>
              </a:srgb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ru-RU" sz="55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onotype Corsiva" pitchFamily="66" charset="0"/>
              </a:rPr>
              <a:t>ПОЗДРАВЛЯЕМ!!!</a:t>
            </a:r>
            <a:endParaRPr lang="ru-RU" sz="5500" i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2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27584" y="5741445"/>
            <a:ext cx="1268338" cy="2296067"/>
          </a:xfrm>
          <a:prstGeom prst="rect">
            <a:avLst/>
          </a:prstGeom>
          <a:noFill/>
        </p:spPr>
      </p:pic>
      <p:pic>
        <p:nvPicPr>
          <p:cNvPr id="23" name="Picture 10" descr="C:\Users\User\Desktop\Salyuti5.gif"/>
          <p:cNvPicPr>
            <a:picLocks noChangeAspect="1" noChangeArrowheads="1" noCrop="1"/>
          </p:cNvPicPr>
          <p:nvPr/>
        </p:nvPicPr>
        <p:blipFill>
          <a:blip r:embed="rId3" cstate="email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flipH="1">
            <a:off x="7048078" y="5709966"/>
            <a:ext cx="1268338" cy="2296067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Бабочки\8.gif"/>
          <p:cNvPicPr>
            <a:picLocks noChangeAspect="1" noChangeArrowheads="1" noCrop="1"/>
          </p:cNvPicPr>
          <p:nvPr/>
        </p:nvPicPr>
        <p:blipFill>
          <a:blip r:embed="rId4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19268418">
            <a:off x="6789532" y="1698529"/>
            <a:ext cx="692274" cy="539974"/>
          </a:xfrm>
          <a:prstGeom prst="rect">
            <a:avLst/>
          </a:prstGeom>
          <a:noFill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88640"/>
            <a:ext cx="91440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35496" y="173106"/>
            <a:ext cx="813690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Конкурс ОПСА «Лучший по профессии 2011» в номинации </a:t>
            </a:r>
          </a:p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«Лучшая медицинская сестра палатная» среди МУЗ ОО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7"/>
          <p:cNvGrpSpPr/>
          <p:nvPr/>
        </p:nvGrpSpPr>
        <p:grpSpPr>
          <a:xfrm>
            <a:off x="8100392" y="44624"/>
            <a:ext cx="1008112" cy="1080120"/>
            <a:chOff x="7740352" y="116632"/>
            <a:chExt cx="1224136" cy="1224136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 descr="D:\Рисунки\Анимация\Цветы\Рисунок1.gif"/>
          <p:cNvPicPr>
            <a:picLocks noChangeAspect="1" noChangeArrowheads="1" noCrop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037512" y="2060848"/>
            <a:ext cx="1143000" cy="1905000"/>
          </a:xfrm>
          <a:prstGeom prst="rect">
            <a:avLst/>
          </a:prstGeom>
          <a:noFill/>
        </p:spPr>
      </p:pic>
      <p:pic>
        <p:nvPicPr>
          <p:cNvPr id="8194" name="Picture 2" descr="D:\Документы\Документы ОПСА\Конкурсы\2011 г\Лучший по профессии 2011\06. Палатная медсестра\Фото конкурсантов\Сельские\Лавренчук А.А. Тевризская ЦРБ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 flipH="1">
            <a:off x="179512" y="1268760"/>
            <a:ext cx="2808312" cy="4082009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xmlns="" val="23296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648</Words>
  <Application>Microsoft Office PowerPoint</Application>
  <PresentationFormat>Экран (4:3)</PresentationFormat>
  <Paragraphs>169</Paragraphs>
  <Slides>23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150</cp:revision>
  <dcterms:created xsi:type="dcterms:W3CDTF">2011-05-12T04:38:19Z</dcterms:created>
  <dcterms:modified xsi:type="dcterms:W3CDTF">2011-11-03T04:41:24Z</dcterms:modified>
</cp:coreProperties>
</file>