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007E39"/>
    <a:srgbClr val="FF99CC"/>
    <a:srgbClr val="FF99FF"/>
    <a:srgbClr val="009900"/>
    <a:srgbClr val="C6ECC6"/>
    <a:srgbClr val="009A46"/>
    <a:srgbClr val="00A2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>
        <p:scale>
          <a:sx n="75" d="100"/>
          <a:sy n="75" d="100"/>
        </p:scale>
        <p:origin x="-110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B57A4-FCE2-4FE5-B9A2-DDB3BACD5EBC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BFE08-C73F-4152-9E31-FA7DF5127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BFE08-C73F-4152-9E31-FA7DF51279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-36512" y="0"/>
            <a:ext cx="9216008" cy="6858000"/>
            <a:chOff x="-38100" y="0"/>
            <a:chExt cx="9216008" cy="6858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-1588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000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2996952"/>
              <a:ext cx="82089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5696" y="1556792"/>
              <a:ext cx="5436096" cy="912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endParaRPr lang="ru-RU" sz="6500" b="1" dirty="0" smtClean="0">
                <a:solidFill>
                  <a:srgbClr val="007E3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3848" y="2420888"/>
              <a:ext cx="223224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>
                <a:solidFill>
                  <a:srgbClr val="006C3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496" y="3708901"/>
              <a:ext cx="907300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715852"/>
              <a:ext cx="4645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i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38100" y="1475141"/>
              <a:ext cx="91440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</a:rPr>
                <a:t>Конкурс </a:t>
              </a:r>
            </a:p>
            <a:p>
              <a:pPr algn="ctr">
                <a:lnSpc>
                  <a:spcPct val="90000"/>
                </a:lnSpc>
              </a:pP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</a:rPr>
                <a:t>Омской профессиональной </a:t>
              </a:r>
            </a:p>
            <a:p>
              <a:pPr algn="ctr">
                <a:lnSpc>
                  <a:spcPct val="90000"/>
                </a:lnSpc>
              </a:pP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</a:rPr>
                <a:t>сестринской ассоциации </a:t>
              </a:r>
            </a:p>
            <a:p>
              <a:pPr algn="ctr">
                <a:lnSpc>
                  <a:spcPct val="90000"/>
                </a:lnSpc>
              </a:pP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</a:rPr>
                <a:t>«Лучший по профессии 2012» </a:t>
              </a:r>
            </a:p>
          </p:txBody>
        </p:sp>
        <p:pic>
          <p:nvPicPr>
            <p:cNvPr id="28" name="Picture 4" descr="Рисунок1"/>
            <p:cNvPicPr>
              <a:picLocks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339752" y="0"/>
              <a:ext cx="1800200" cy="14340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" name="Picture 5" descr="Рисунок3"/>
            <p:cNvPicPr>
              <a:picLocks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868144" y="0"/>
              <a:ext cx="1728192" cy="14185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5" name="Picture 8" descr="i (3)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139952" y="0"/>
              <a:ext cx="1728192" cy="14163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6" name="Picture 9" descr="i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596336" y="0"/>
              <a:ext cx="1547664" cy="14236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4" name="Прямоугольник 43"/>
            <p:cNvSpPr/>
            <p:nvPr/>
          </p:nvSpPr>
          <p:spPr>
            <a:xfrm>
              <a:off x="-1588" y="6381328"/>
              <a:ext cx="9144000" cy="476672"/>
            </a:xfrm>
            <a:prstGeom prst="rect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0" y="6381328"/>
              <a:ext cx="9144000" cy="0"/>
            </a:xfrm>
            <a:prstGeom prst="line">
              <a:avLst/>
            </a:prstGeom>
            <a:ln w="53975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38164" y="6412365"/>
              <a:ext cx="4536504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800" b="1" i="1" dirty="0" smtClean="0">
                  <a:solidFill>
                    <a:schemeClr val="bg1"/>
                  </a:solidFill>
                </a:rPr>
                <a:t>27 апреля 2012 г., г. Омск</a:t>
              </a:r>
            </a:p>
          </p:txBody>
        </p:sp>
        <p:pic>
          <p:nvPicPr>
            <p:cNvPr id="34" name="Рисунок 1"/>
            <p:cNvPicPr>
              <a:picLocks noChangeArrowheads="1"/>
            </p:cNvPicPr>
            <p:nvPr/>
          </p:nvPicPr>
          <p:blipFill>
            <a:blip r:embed="rId6" cstate="screen"/>
            <a:srcRect t="-1633"/>
            <a:stretch>
              <a:fillRect/>
            </a:stretch>
          </p:blipFill>
          <p:spPr bwMode="auto">
            <a:xfrm>
              <a:off x="970012" y="0"/>
              <a:ext cx="1368152" cy="1412776"/>
            </a:xfrm>
            <a:prstGeom prst="rect">
              <a:avLst/>
            </a:prstGeom>
            <a:ln>
              <a:noFill/>
            </a:ln>
            <a:effectLst/>
          </p:spPr>
        </p:pic>
        <p:cxnSp>
          <p:nvCxnSpPr>
            <p:cNvPr id="40" name="Прямая соединительная линия 39"/>
            <p:cNvCxnSpPr/>
            <p:nvPr/>
          </p:nvCxnSpPr>
          <p:spPr>
            <a:xfrm>
              <a:off x="0" y="1412776"/>
              <a:ext cx="9144000" cy="0"/>
            </a:xfrm>
            <a:prstGeom prst="line">
              <a:avLst/>
            </a:prstGeom>
            <a:ln w="57150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3908" y="4293096"/>
              <a:ext cx="91440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4000" b="1" u="sng" dirty="0" smtClean="0">
                  <a:solidFill>
                    <a:srgbClr val="C00000"/>
                  </a:solidFill>
                </a:rPr>
                <a:t>в номинации </a:t>
              </a:r>
            </a:p>
            <a:p>
              <a:pPr algn="ctr">
                <a:lnSpc>
                  <a:spcPct val="90000"/>
                </a:lnSpc>
              </a:pPr>
              <a:r>
                <a:rPr lang="ru-RU" sz="4000" b="1" u="sng" dirty="0" smtClean="0">
                  <a:solidFill>
                    <a:srgbClr val="C00000"/>
                  </a:solidFill>
                </a:rPr>
                <a:t>«Лучшая медицинская сестра </a:t>
              </a:r>
            </a:p>
            <a:p>
              <a:pPr algn="ctr">
                <a:lnSpc>
                  <a:spcPct val="90000"/>
                </a:lnSpc>
              </a:pPr>
              <a:r>
                <a:rPr lang="ru-RU" sz="4000" b="1" u="sng" dirty="0" smtClean="0">
                  <a:solidFill>
                    <a:srgbClr val="C00000"/>
                  </a:solidFill>
                </a:rPr>
                <a:t>в онкологии»</a:t>
              </a:r>
            </a:p>
          </p:txBody>
        </p:sp>
      </p:grpSp>
      <p:pic>
        <p:nvPicPr>
          <p:cNvPr id="1026" name="Picture 2" descr="D:\Документы\Эмблемы\ОПСА\Эмблема ОРОО ОПСА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0"/>
            <a:ext cx="913874" cy="134076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9"/>
          <p:cNvGrpSpPr/>
          <p:nvPr/>
        </p:nvGrpSpPr>
        <p:grpSpPr>
          <a:xfrm>
            <a:off x="0" y="0"/>
            <a:ext cx="9145588" cy="6858000"/>
            <a:chOff x="-1588" y="0"/>
            <a:chExt cx="9145588" cy="6858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-1588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000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2996952"/>
              <a:ext cx="82089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5696" y="1556792"/>
              <a:ext cx="5436096" cy="912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endParaRPr lang="ru-RU" sz="6500" b="1" dirty="0" smtClean="0">
                <a:solidFill>
                  <a:srgbClr val="007E3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3848" y="2420888"/>
              <a:ext cx="223224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>
                <a:solidFill>
                  <a:srgbClr val="006C3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496" y="3708901"/>
              <a:ext cx="907300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715852"/>
              <a:ext cx="4645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i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-1588" y="6381328"/>
              <a:ext cx="9144000" cy="476672"/>
            </a:xfrm>
            <a:prstGeom prst="rect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0" y="6381328"/>
              <a:ext cx="9144000" cy="0"/>
            </a:xfrm>
            <a:prstGeom prst="line">
              <a:avLst/>
            </a:prstGeom>
            <a:ln w="53975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38164" y="6412365"/>
              <a:ext cx="4536504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800" b="1" i="1" dirty="0" smtClean="0">
                  <a:solidFill>
                    <a:schemeClr val="bg1"/>
                  </a:solidFill>
                </a:rPr>
                <a:t>27 апреля 2012 г., г. Омск</a:t>
              </a: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3635896" y="1519044"/>
            <a:ext cx="55081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ЧЕНЦОВА </a:t>
            </a:r>
          </a:p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Ирина Владимировна,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6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-36512" y="-99392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chemeClr val="bg1"/>
                </a:solidFill>
              </a:rPr>
              <a:t>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chemeClr val="bg1"/>
                </a:solidFill>
              </a:rPr>
              <a:t>в онкологии</a:t>
            </a:r>
            <a:endParaRPr lang="ru-RU" sz="45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18216" y="3031792"/>
            <a:ext cx="56434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i="1" dirty="0" smtClean="0">
                <a:solidFill>
                  <a:srgbClr val="007E39"/>
                </a:solidFill>
              </a:rPr>
              <a:t>старшая медицинская сестра,</a:t>
            </a:r>
          </a:p>
          <a:p>
            <a:r>
              <a:rPr lang="ru-RU" sz="3000" b="1" i="1" dirty="0" smtClean="0">
                <a:solidFill>
                  <a:srgbClr val="007E39"/>
                </a:solidFill>
              </a:rPr>
              <a:t> хирургического отделения № 1</a:t>
            </a:r>
          </a:p>
          <a:p>
            <a:r>
              <a:rPr lang="ru-RU" sz="3000" b="1" i="1" dirty="0" smtClean="0">
                <a:solidFill>
                  <a:srgbClr val="007E39"/>
                </a:solidFill>
              </a:rPr>
              <a:t> БУЗОО «КОД»</a:t>
            </a:r>
            <a:endParaRPr lang="ru-RU" sz="3000" b="1" i="1" dirty="0">
              <a:solidFill>
                <a:srgbClr val="007E39"/>
              </a:solidFill>
            </a:endParaRPr>
          </a:p>
        </p:txBody>
      </p:sp>
      <p:pic>
        <p:nvPicPr>
          <p:cNvPr id="1032" name="Picture 8" descr="D:\Рисунки\Анимация\Цветы\Новая папка\cv010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9909" y="4203509"/>
            <a:ext cx="2440563" cy="203380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9" name="Рисунок 38" descr="SUC5151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3528" y="1700808"/>
            <a:ext cx="2952328" cy="339965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9"/>
          <p:cNvGrpSpPr/>
          <p:nvPr/>
        </p:nvGrpSpPr>
        <p:grpSpPr>
          <a:xfrm>
            <a:off x="-3176" y="0"/>
            <a:ext cx="9145588" cy="6858000"/>
            <a:chOff x="-1588" y="0"/>
            <a:chExt cx="9145588" cy="68580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-1588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000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1560" y="2996952"/>
              <a:ext cx="82089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5696" y="1556792"/>
              <a:ext cx="5436096" cy="912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endParaRPr lang="ru-RU" sz="6500" b="1" dirty="0" smtClean="0">
                <a:solidFill>
                  <a:srgbClr val="007E3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3848" y="2420888"/>
              <a:ext cx="223224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>
                <a:solidFill>
                  <a:srgbClr val="006C3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496" y="3708901"/>
              <a:ext cx="907300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30960" y="4077072"/>
              <a:ext cx="21586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err="1" smtClean="0">
                  <a:solidFill>
                    <a:srgbClr val="006C31"/>
                  </a:solidFill>
                </a:rPr>
                <a:t>Коларж</a:t>
              </a:r>
              <a:r>
                <a:rPr lang="ru-RU" sz="2400" b="1" dirty="0" smtClean="0"/>
                <a:t> </a:t>
              </a:r>
              <a:r>
                <a:rPr lang="ru-RU" sz="2400" b="1" dirty="0" smtClean="0">
                  <a:solidFill>
                    <a:srgbClr val="006C31"/>
                  </a:solidFill>
                </a:rPr>
                <a:t>И.С.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1588" y="1484784"/>
              <a:ext cx="9144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4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-1588" y="6381328"/>
              <a:ext cx="9144000" cy="476672"/>
            </a:xfrm>
            <a:prstGeom prst="rect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0" y="6381328"/>
              <a:ext cx="9144000" cy="0"/>
            </a:xfrm>
            <a:prstGeom prst="line">
              <a:avLst/>
            </a:prstGeom>
            <a:ln w="53975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38164" y="6412365"/>
              <a:ext cx="4536504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800" b="1" i="1" dirty="0" smtClean="0">
                  <a:solidFill>
                    <a:schemeClr val="bg1"/>
                  </a:solidFill>
                </a:rPr>
                <a:t>27 апреля 2012 г., г. Омск</a:t>
              </a: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4341466" y="1556792"/>
            <a:ext cx="184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5400" b="1" u="sng" dirty="0" smtClean="0">
              <a:solidFill>
                <a:srgbClr val="CC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6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0" y="116632"/>
            <a:ext cx="926144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b="1" i="1" dirty="0" smtClean="0">
                <a:solidFill>
                  <a:schemeClr val="bg1"/>
                </a:solidFill>
              </a:rPr>
              <a:t>Благодарим за участие в конкурсе!</a:t>
            </a:r>
            <a:endParaRPr lang="ru-RU" sz="45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Документы\Документы ОПСА\Конкурсы\2012 г\Лучший по профессии 2012\Лучшая медсестра в онкологии 2012\Фото участников\Коларж И.С. Исилькульская ЦР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1484784"/>
            <a:ext cx="19442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6" name="Рисунок 25" descr="Могильникова Н.А. Крутинская ЦРБ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251520" y="1484784"/>
            <a:ext cx="19442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" name="Рисунок 27" descr="Скатова Г.И. Тарская ЦРБ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88024" y="1484784"/>
            <a:ext cx="19442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" name="Рисунок 29" descr="Весна Н.И..jpg"/>
          <p:cNvPicPr>
            <a:picLocks noChangeAspect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>
          <a:xfrm>
            <a:off x="7020272" y="1484784"/>
            <a:ext cx="19442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4" name="TextBox 33"/>
          <p:cNvSpPr txBox="1"/>
          <p:nvPr/>
        </p:nvSpPr>
        <p:spPr>
          <a:xfrm>
            <a:off x="0" y="4077072"/>
            <a:ext cx="277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6C31"/>
                </a:solidFill>
              </a:rPr>
              <a:t>Могильникова</a:t>
            </a:r>
            <a:r>
              <a:rPr lang="ru-RU" sz="2400" b="1" dirty="0" smtClean="0">
                <a:solidFill>
                  <a:srgbClr val="006C31"/>
                </a:solidFill>
              </a:rPr>
              <a:t> Н.А</a:t>
            </a:r>
            <a:r>
              <a:rPr lang="ru-RU" sz="2400" dirty="0" smtClean="0">
                <a:solidFill>
                  <a:srgbClr val="006C31"/>
                </a:solidFill>
              </a:rPr>
              <a:t>.</a:t>
            </a:r>
            <a:endParaRPr lang="ru-RU" sz="2400" dirty="0">
              <a:solidFill>
                <a:srgbClr val="006C3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58613" y="4077072"/>
            <a:ext cx="177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6C31"/>
                </a:solidFill>
              </a:rPr>
              <a:t>Скатова</a:t>
            </a:r>
            <a:r>
              <a:rPr lang="ru-RU" sz="2400" b="1" dirty="0" smtClean="0">
                <a:solidFill>
                  <a:srgbClr val="006C31"/>
                </a:solidFill>
              </a:rPr>
              <a:t> Г.И</a:t>
            </a:r>
            <a:r>
              <a:rPr lang="ru-RU" sz="2400" dirty="0" smtClean="0">
                <a:solidFill>
                  <a:srgbClr val="006C31"/>
                </a:solidFill>
              </a:rPr>
              <a:t>.</a:t>
            </a:r>
            <a:endParaRPr lang="ru-RU" sz="2400" dirty="0">
              <a:solidFill>
                <a:srgbClr val="006C3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31575" y="4077072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C31"/>
                </a:solidFill>
              </a:rPr>
              <a:t>Весна Н.И.</a:t>
            </a:r>
            <a:endParaRPr lang="ru-RU" sz="2400" b="1" dirty="0">
              <a:solidFill>
                <a:srgbClr val="006C31"/>
              </a:solidFill>
            </a:endParaRPr>
          </a:p>
        </p:txBody>
      </p:sp>
      <p:pic>
        <p:nvPicPr>
          <p:cNvPr id="2052" name="Picture 4" descr="D:\Рисунки\Анимация\Цветы\18.gif"/>
          <p:cNvPicPr>
            <a:picLocks noChangeAspect="1" noChangeArrowheads="1" noCrop="1"/>
          </p:cNvPicPr>
          <p:nvPr/>
        </p:nvPicPr>
        <p:blipFill>
          <a:blip r:embed="rId6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4725144"/>
            <a:ext cx="3816424" cy="1470532"/>
          </a:xfrm>
          <a:prstGeom prst="rect">
            <a:avLst/>
          </a:prstGeom>
          <a:noFill/>
        </p:spPr>
      </p:pic>
      <p:pic>
        <p:nvPicPr>
          <p:cNvPr id="38" name="Picture 4" descr="D:\Рисунки\Анимация\Цветы\18.gif"/>
          <p:cNvPicPr>
            <a:picLocks noChangeAspect="1" noChangeArrowheads="1" noCrop="1"/>
          </p:cNvPicPr>
          <p:nvPr/>
        </p:nvPicPr>
        <p:blipFill>
          <a:blip r:embed="rId6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764120"/>
            <a:ext cx="3744416" cy="1442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89</Words>
  <Application>Microsoft Office PowerPoint</Application>
  <PresentationFormat>Экран (4:3)</PresentationFormat>
  <Paragraphs>26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29</cp:revision>
  <dcterms:created xsi:type="dcterms:W3CDTF">2011-11-14T08:07:07Z</dcterms:created>
  <dcterms:modified xsi:type="dcterms:W3CDTF">2012-05-03T04:15:00Z</dcterms:modified>
</cp:coreProperties>
</file>