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pic>
        <p:nvPicPr>
          <p:cNvPr id="2" name="Picture 2" descr="C:\Users\User\Desktop\3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772816"/>
            <a:ext cx="8964488" cy="446449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843808" y="2636912"/>
            <a:ext cx="5040560" cy="2088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555776" y="2420888"/>
            <a:ext cx="583264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7000" b="1" dirty="0" smtClean="0">
                <a:solidFill>
                  <a:srgbClr val="003366"/>
                </a:solidFill>
              </a:rPr>
              <a:t>Презентация стендовых докладов</a:t>
            </a:r>
            <a:endParaRPr lang="ru-RU" sz="70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23</cp:revision>
  <dcterms:created xsi:type="dcterms:W3CDTF">2012-05-21T09:23:57Z</dcterms:created>
  <dcterms:modified xsi:type="dcterms:W3CDTF">2012-06-20T09:31:44Z</dcterms:modified>
</cp:coreProperties>
</file>