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8E00"/>
    <a:srgbClr val="009600"/>
    <a:srgbClr val="4FC54F"/>
    <a:srgbClr val="339933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5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0"/>
            <a:ext cx="9144000" cy="1268759"/>
          </a:xfrm>
          <a:custGeom>
            <a:avLst/>
            <a:gdLst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0 w 9146278"/>
              <a:gd name="connsiteY3" fmla="*/ 1268759 h 1268759"/>
              <a:gd name="connsiteX4" fmla="*/ 0 w 9146278"/>
              <a:gd name="connsiteY4" fmla="*/ 0 h 1268759"/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1267198 w 9146278"/>
              <a:gd name="connsiteY3" fmla="*/ 1264920 h 1268759"/>
              <a:gd name="connsiteX4" fmla="*/ 0 w 9146278"/>
              <a:gd name="connsiteY4" fmla="*/ 1268759 h 1268759"/>
              <a:gd name="connsiteX5" fmla="*/ 0 w 9146278"/>
              <a:gd name="connsiteY5" fmla="*/ 0 h 126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6278" h="1268759">
                <a:moveTo>
                  <a:pt x="0" y="0"/>
                </a:moveTo>
                <a:lnTo>
                  <a:pt x="9146278" y="0"/>
                </a:lnTo>
                <a:lnTo>
                  <a:pt x="9146278" y="1268759"/>
                </a:lnTo>
                <a:lnTo>
                  <a:pt x="1267198" y="1264920"/>
                </a:lnTo>
                <a:lnTo>
                  <a:pt x="0" y="1268759"/>
                </a:lnTo>
                <a:lnTo>
                  <a:pt x="0" y="0"/>
                </a:lnTo>
                <a:close/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-20737" y="6669361"/>
            <a:ext cx="9146278" cy="188639"/>
          </a:xfrm>
          <a:prstGeom prst="rect">
            <a:avLst/>
          </a:pr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6" idx="3"/>
          </p:cNvCxnSpPr>
          <p:nvPr/>
        </p:nvCxnSpPr>
        <p:spPr>
          <a:xfrm flipH="1" flipV="1">
            <a:off x="23641" y="6758505"/>
            <a:ext cx="9101900" cy="5176"/>
          </a:xfrm>
          <a:prstGeom prst="line">
            <a:avLst/>
          </a:prstGeom>
          <a:ln w="317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115616" y="272842"/>
            <a:ext cx="7931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БЛАГОДАРНОСТЬ ПАЦИЕНТА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pic>
        <p:nvPicPr>
          <p:cNvPr id="13" name="Рисунок 12" descr="ОПС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5023"/>
            <a:ext cx="755650" cy="1010285"/>
          </a:xfrm>
          <a:prstGeom prst="rect">
            <a:avLst/>
          </a:prstGeom>
          <a:ln w="158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</p:spPr>
      </p:pic>
      <p:pic>
        <p:nvPicPr>
          <p:cNvPr id="20" name="Picture 2" descr="F:\Загрузки\Минасян Ш.С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4150" b="93530" l="13759" r="9633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625" t="9519" r="4072" b="10867"/>
          <a:stretch/>
        </p:blipFill>
        <p:spPr bwMode="auto">
          <a:xfrm>
            <a:off x="251520" y="1340768"/>
            <a:ext cx="1717008" cy="24482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" descr="C:\Users\Sveta\Desktop\spasib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3" y="1225876"/>
            <a:ext cx="1817237" cy="126702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23728" y="1412776"/>
            <a:ext cx="6684085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err="1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Минасян</a:t>
            </a:r>
            <a:r>
              <a:rPr lang="ru-RU" sz="26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ru-RU" sz="2600" b="1" dirty="0" err="1" smtClean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Шушана</a:t>
            </a:r>
            <a:r>
              <a:rPr lang="ru-RU" sz="26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ru-RU" sz="2600" b="1" dirty="0" smtClean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Сергеевна, </a:t>
            </a:r>
          </a:p>
          <a:p>
            <a:endParaRPr lang="ru-RU" sz="1200" b="1" dirty="0" smtClean="0">
              <a:solidFill>
                <a:srgbClr val="0066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r>
              <a:rPr lang="ru-RU" sz="2000" b="1" dirty="0" smtClean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медицинская </a:t>
            </a:r>
            <a:r>
              <a:rPr lang="ru-RU" sz="2000" b="1" dirty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сестра участковая </a:t>
            </a:r>
            <a:r>
              <a:rPr lang="ru-RU" sz="2000" b="1" dirty="0" smtClean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2-го </a:t>
            </a:r>
            <a:r>
              <a:rPr lang="ru-RU" sz="2000" b="1" dirty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терапевтического отделения </a:t>
            </a:r>
            <a:r>
              <a:rPr lang="ru-RU" sz="2000" b="1" dirty="0" smtClean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амбулаторно-поликлинического лечебно-диагностического </a:t>
            </a:r>
            <a:r>
              <a:rPr lang="ru-RU" sz="2000" b="1" dirty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структурного подразделения БУЗОО «ГБ №3»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3861048"/>
            <a:ext cx="89436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«Эта </a:t>
            </a:r>
            <a:r>
              <a:rPr lang="ru-RU" sz="2000" b="1" i="1" dirty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молодая хрупкая женщина стала моим ангелом-хранителем: она спасла мне </a:t>
            </a:r>
            <a:r>
              <a:rPr lang="ru-RU" sz="2000" b="1" i="1" dirty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жизнь. </a:t>
            </a:r>
            <a:r>
              <a:rPr lang="en-US" sz="2000" b="1" i="1" dirty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&lt;</a:t>
            </a:r>
            <a:r>
              <a:rPr lang="ru-RU" sz="2000" b="1" i="1" dirty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……..</a:t>
            </a:r>
            <a:r>
              <a:rPr lang="en-US" sz="2000" b="1" i="1" dirty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&gt;</a:t>
            </a:r>
            <a:r>
              <a:rPr lang="ru-RU" sz="2000" b="1" i="1" dirty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 </a:t>
            </a:r>
            <a:r>
              <a:rPr lang="ru-RU" sz="2000" b="1" i="1" dirty="0" err="1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Шушана</a:t>
            </a:r>
            <a:r>
              <a:rPr lang="ru-RU" sz="2000" b="1" i="1" dirty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ru-RU" sz="2000" b="1" i="1" dirty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Сергеевна, несмотря на то что её рабочий день давным-давно закончился, находилась со мной в течение почти четырёх часов. Она давала мне лекарства и регулярно измеряла давление. Когда давление немного снизилось, </a:t>
            </a:r>
            <a:r>
              <a:rPr lang="ru-RU" sz="2000" b="1" i="1" dirty="0" err="1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Шушана</a:t>
            </a:r>
            <a:r>
              <a:rPr lang="ru-RU" sz="2000" b="1" i="1" dirty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Сергеевна отвезла меня в аптеку за лекарствами, что выписал доктор, а потом домой. 30 марта — мой второй день рождения! И это всё благодаря </a:t>
            </a:r>
            <a:r>
              <a:rPr lang="ru-RU" sz="2000" b="1" i="1" dirty="0" err="1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Минасян</a:t>
            </a:r>
            <a:r>
              <a:rPr lang="ru-RU" sz="2000" b="1" i="1" dirty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Шушане</a:t>
            </a:r>
            <a:r>
              <a:rPr lang="ru-RU" sz="2000" b="1" i="1" dirty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Сергеевне! </a:t>
            </a:r>
            <a:r>
              <a:rPr lang="ru-RU" sz="2000" b="1" i="1" dirty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Она подарила мне жизнь</a:t>
            </a:r>
            <a:r>
              <a:rPr lang="ru-RU" sz="2000" b="1" i="1" dirty="0" smtClean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!»</a:t>
            </a:r>
            <a:r>
              <a:rPr lang="ru-RU" sz="2000" b="1" i="1" dirty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 </a:t>
            </a:r>
          </a:p>
        </p:txBody>
      </p:sp>
      <p:pic>
        <p:nvPicPr>
          <p:cNvPr id="1028" name="Picture 4" descr="http://img-fotki.yandex.ru/get/4401/info-boom.27/0_4f85a_d02f0c0e_S.jpg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9406" y="3068960"/>
            <a:ext cx="905608" cy="81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44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29</cp:revision>
  <dcterms:created xsi:type="dcterms:W3CDTF">2018-03-22T17:14:14Z</dcterms:created>
  <dcterms:modified xsi:type="dcterms:W3CDTF">2018-04-17T17:12:15Z</dcterms:modified>
</cp:coreProperties>
</file>