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6" r:id="rId10"/>
    <p:sldId id="267" r:id="rId11"/>
    <p:sldId id="269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D13F"/>
    <a:srgbClr val="006600"/>
    <a:srgbClr val="FFFF00"/>
    <a:srgbClr val="FF3B3B"/>
    <a:srgbClr val="000066"/>
    <a:srgbClr val="0066CC"/>
    <a:srgbClr val="6EA92D"/>
    <a:srgbClr val="7CBF33"/>
    <a:srgbClr val="00C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51" autoAdjust="0"/>
    <p:restoredTop sz="94660"/>
  </p:normalViewPr>
  <p:slideViewPr>
    <p:cSldViewPr snapToGrid="0">
      <p:cViewPr varScale="1">
        <p:scale>
          <a:sx n="61" d="100"/>
          <a:sy n="61" d="100"/>
        </p:scale>
        <p:origin x="-7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77C13-5122-4C9D-8F12-C1EFDA34C6CF}" type="doc">
      <dgm:prSet loTypeId="urn:microsoft.com/office/officeart/2005/8/layout/targe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7D59A92-6E79-43D3-9DD9-5532ABF6A52D}">
      <dgm:prSet phldrT="[Текст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РЕГИОНАЛЬНЫЕ ТРАДИЦИИ</a:t>
          </a:r>
          <a:endParaRPr lang="ru-RU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750111-ED4B-42F3-AA4E-7C38ACF0339A}" type="parTrans" cxnId="{6B246A68-11FC-45D8-BC2B-C919B1F32CCC}">
      <dgm:prSet/>
      <dgm:spPr/>
      <dgm:t>
        <a:bodyPr/>
        <a:lstStyle/>
        <a:p>
          <a:endParaRPr lang="ru-RU"/>
        </a:p>
      </dgm:t>
    </dgm:pt>
    <dgm:pt modelId="{7B457BBB-FC2C-4ABC-972A-4CAAEEF47FA4}" type="sibTrans" cxnId="{6B246A68-11FC-45D8-BC2B-C919B1F32CCC}">
      <dgm:prSet/>
      <dgm:spPr/>
      <dgm:t>
        <a:bodyPr/>
        <a:lstStyle/>
        <a:p>
          <a:endParaRPr lang="ru-RU"/>
        </a:p>
      </dgm:t>
    </dgm:pt>
    <dgm:pt modelId="{D03242A3-F56A-4529-8382-88C08B18C968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effectLst/>
            </a:rPr>
            <a:t>СПЕЦИФИКА И СОЦИАЛЬНАЯ ЗНАЧИМОСТЬ СПЕЦИАЛЬНОСТИ</a:t>
          </a:r>
          <a:endParaRPr lang="ru-RU" sz="2800" b="1" dirty="0">
            <a:solidFill>
              <a:srgbClr val="002060"/>
            </a:solidFill>
            <a:effectLst/>
          </a:endParaRPr>
        </a:p>
      </dgm:t>
    </dgm:pt>
    <dgm:pt modelId="{93E7AEDE-306B-4C3D-9AFE-4E0325453406}" type="parTrans" cxnId="{2ED07B8B-1F6F-4E94-A727-B747E7632032}">
      <dgm:prSet/>
      <dgm:spPr/>
      <dgm:t>
        <a:bodyPr/>
        <a:lstStyle/>
        <a:p>
          <a:endParaRPr lang="ru-RU"/>
        </a:p>
      </dgm:t>
    </dgm:pt>
    <dgm:pt modelId="{31C1E335-156F-4B11-88A0-A69D40583600}" type="sibTrans" cxnId="{2ED07B8B-1F6F-4E94-A727-B747E7632032}">
      <dgm:prSet/>
      <dgm:spPr/>
      <dgm:t>
        <a:bodyPr/>
        <a:lstStyle/>
        <a:p>
          <a:endParaRPr lang="ru-RU"/>
        </a:p>
      </dgm:t>
    </dgm:pt>
    <dgm:pt modelId="{52E36478-98AB-4799-A2EB-28ADF67A16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effectLst/>
            </a:rPr>
            <a:t>КОНТИНГЕНТ  БОЛЬНЫХ</a:t>
          </a:r>
          <a:endParaRPr lang="ru-RU" sz="2800" b="1" dirty="0">
            <a:solidFill>
              <a:srgbClr val="002060"/>
            </a:solidFill>
            <a:effectLst/>
          </a:endParaRPr>
        </a:p>
      </dgm:t>
    </dgm:pt>
    <dgm:pt modelId="{123E19BA-6AC9-4BD7-A5C2-548F038A8B22}" type="parTrans" cxnId="{2E924300-D300-4CEB-9135-81DF79F046CB}">
      <dgm:prSet/>
      <dgm:spPr/>
      <dgm:t>
        <a:bodyPr/>
        <a:lstStyle/>
        <a:p>
          <a:endParaRPr lang="ru-RU"/>
        </a:p>
      </dgm:t>
    </dgm:pt>
    <dgm:pt modelId="{A3810D97-54BD-44D7-A3C9-B45F401E86BE}" type="sibTrans" cxnId="{2E924300-D300-4CEB-9135-81DF79F046CB}">
      <dgm:prSet/>
      <dgm:spPr/>
      <dgm:t>
        <a:bodyPr/>
        <a:lstStyle/>
        <a:p>
          <a:endParaRPr lang="ru-RU"/>
        </a:p>
      </dgm:t>
    </dgm:pt>
    <dgm:pt modelId="{020AF010-2697-4E82-8207-FE7173869489}" type="pres">
      <dgm:prSet presAssocID="{44277C13-5122-4C9D-8F12-C1EFDA34C6C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D088ED-B7C7-48C0-9CD4-D75BE1A9619B}" type="pres">
      <dgm:prSet presAssocID="{F7D59A92-6E79-43D3-9DD9-5532ABF6A52D}" presName="circle1" presStyleLbl="node1" presStyleIdx="0" presStyleCnt="3"/>
      <dgm:spPr/>
    </dgm:pt>
    <dgm:pt modelId="{49F3FC63-1A75-43DB-99F1-AC86F36BEB3F}" type="pres">
      <dgm:prSet presAssocID="{F7D59A92-6E79-43D3-9DD9-5532ABF6A52D}" presName="space" presStyleCnt="0"/>
      <dgm:spPr/>
    </dgm:pt>
    <dgm:pt modelId="{2C74E4C3-FD83-4D99-8A56-0B1067F750B1}" type="pres">
      <dgm:prSet presAssocID="{F7D59A92-6E79-43D3-9DD9-5532ABF6A52D}" presName="rect1" presStyleLbl="alignAcc1" presStyleIdx="0" presStyleCnt="3" custLinFactNeighborX="1095"/>
      <dgm:spPr/>
      <dgm:t>
        <a:bodyPr/>
        <a:lstStyle/>
        <a:p>
          <a:endParaRPr lang="ru-RU"/>
        </a:p>
      </dgm:t>
    </dgm:pt>
    <dgm:pt modelId="{2293AEA8-DF87-4C3E-90C3-168A82E1A8F1}" type="pres">
      <dgm:prSet presAssocID="{D03242A3-F56A-4529-8382-88C08B18C968}" presName="vertSpace2" presStyleLbl="node1" presStyleIdx="0" presStyleCnt="3"/>
      <dgm:spPr/>
    </dgm:pt>
    <dgm:pt modelId="{EDA8F62C-F620-4DCB-AA8C-9288C7734E64}" type="pres">
      <dgm:prSet presAssocID="{D03242A3-F56A-4529-8382-88C08B18C968}" presName="circle2" presStyleLbl="node1" presStyleIdx="1" presStyleCnt="3"/>
      <dgm:spPr/>
    </dgm:pt>
    <dgm:pt modelId="{F9D0427F-5742-4443-A943-6EF8D51C57AB}" type="pres">
      <dgm:prSet presAssocID="{D03242A3-F56A-4529-8382-88C08B18C968}" presName="rect2" presStyleLbl="alignAcc1" presStyleIdx="1" presStyleCnt="3"/>
      <dgm:spPr/>
      <dgm:t>
        <a:bodyPr/>
        <a:lstStyle/>
        <a:p>
          <a:endParaRPr lang="ru-RU"/>
        </a:p>
      </dgm:t>
    </dgm:pt>
    <dgm:pt modelId="{EE63B02E-3ADC-499A-A7A2-2EE849B9E851}" type="pres">
      <dgm:prSet presAssocID="{52E36478-98AB-4799-A2EB-28ADF67A16FF}" presName="vertSpace3" presStyleLbl="node1" presStyleIdx="1" presStyleCnt="3"/>
      <dgm:spPr/>
    </dgm:pt>
    <dgm:pt modelId="{F43EC05C-EDC6-42F4-9202-33FD6B82FA95}" type="pres">
      <dgm:prSet presAssocID="{52E36478-98AB-4799-A2EB-28ADF67A16FF}" presName="circle3" presStyleLbl="node1" presStyleIdx="2" presStyleCnt="3"/>
      <dgm:spPr/>
    </dgm:pt>
    <dgm:pt modelId="{AB095330-84D3-4924-83C6-99B065CD5B0D}" type="pres">
      <dgm:prSet presAssocID="{52E36478-98AB-4799-A2EB-28ADF67A16FF}" presName="rect3" presStyleLbl="alignAcc1" presStyleIdx="2" presStyleCnt="3"/>
      <dgm:spPr/>
      <dgm:t>
        <a:bodyPr/>
        <a:lstStyle/>
        <a:p>
          <a:endParaRPr lang="ru-RU"/>
        </a:p>
      </dgm:t>
    </dgm:pt>
    <dgm:pt modelId="{EFBB503A-62CB-4BAB-AEAD-7C36D3CF20E3}" type="pres">
      <dgm:prSet presAssocID="{F7D59A92-6E79-43D3-9DD9-5532ABF6A52D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0F870E-69DE-4B44-A9D6-8D328F323BE0}" type="pres">
      <dgm:prSet presAssocID="{D03242A3-F56A-4529-8382-88C08B18C968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09FDF1-9FE0-406A-B8DA-E473FC0F650B}" type="pres">
      <dgm:prSet presAssocID="{52E36478-98AB-4799-A2EB-28ADF67A16F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612AAE-9B9D-4E23-AEA9-9DB23346AD50}" type="presOf" srcId="{D03242A3-F56A-4529-8382-88C08B18C968}" destId="{F9D0427F-5742-4443-A943-6EF8D51C57AB}" srcOrd="0" destOrd="0" presId="urn:microsoft.com/office/officeart/2005/8/layout/target3"/>
    <dgm:cxn modelId="{72439A0B-6FD8-40D3-94EB-A95FB35138B2}" type="presOf" srcId="{52E36478-98AB-4799-A2EB-28ADF67A16FF}" destId="{AB095330-84D3-4924-83C6-99B065CD5B0D}" srcOrd="0" destOrd="0" presId="urn:microsoft.com/office/officeart/2005/8/layout/target3"/>
    <dgm:cxn modelId="{DA6D5F5B-3E44-4FCB-89DD-0025686738D5}" type="presOf" srcId="{F7D59A92-6E79-43D3-9DD9-5532ABF6A52D}" destId="{2C74E4C3-FD83-4D99-8A56-0B1067F750B1}" srcOrd="0" destOrd="0" presId="urn:microsoft.com/office/officeart/2005/8/layout/target3"/>
    <dgm:cxn modelId="{2ED07B8B-1F6F-4E94-A727-B747E7632032}" srcId="{44277C13-5122-4C9D-8F12-C1EFDA34C6CF}" destId="{D03242A3-F56A-4529-8382-88C08B18C968}" srcOrd="1" destOrd="0" parTransId="{93E7AEDE-306B-4C3D-9AFE-4E0325453406}" sibTransId="{31C1E335-156F-4B11-88A0-A69D40583600}"/>
    <dgm:cxn modelId="{E7327E1C-33FB-4359-B20B-72CFC78875C6}" type="presOf" srcId="{D03242A3-F56A-4529-8382-88C08B18C968}" destId="{980F870E-69DE-4B44-A9D6-8D328F323BE0}" srcOrd="1" destOrd="0" presId="urn:microsoft.com/office/officeart/2005/8/layout/target3"/>
    <dgm:cxn modelId="{FEBD272E-ACDD-4C9F-87F4-6B2947A75708}" type="presOf" srcId="{44277C13-5122-4C9D-8F12-C1EFDA34C6CF}" destId="{020AF010-2697-4E82-8207-FE7173869489}" srcOrd="0" destOrd="0" presId="urn:microsoft.com/office/officeart/2005/8/layout/target3"/>
    <dgm:cxn modelId="{FA9CAFF8-8D8E-4D56-A8F7-FD461CB71B5F}" type="presOf" srcId="{52E36478-98AB-4799-A2EB-28ADF67A16FF}" destId="{2B09FDF1-9FE0-406A-B8DA-E473FC0F650B}" srcOrd="1" destOrd="0" presId="urn:microsoft.com/office/officeart/2005/8/layout/target3"/>
    <dgm:cxn modelId="{94501E3B-80A3-4C89-AF88-C05E35383176}" type="presOf" srcId="{F7D59A92-6E79-43D3-9DD9-5532ABF6A52D}" destId="{EFBB503A-62CB-4BAB-AEAD-7C36D3CF20E3}" srcOrd="1" destOrd="0" presId="urn:microsoft.com/office/officeart/2005/8/layout/target3"/>
    <dgm:cxn modelId="{2E924300-D300-4CEB-9135-81DF79F046CB}" srcId="{44277C13-5122-4C9D-8F12-C1EFDA34C6CF}" destId="{52E36478-98AB-4799-A2EB-28ADF67A16FF}" srcOrd="2" destOrd="0" parTransId="{123E19BA-6AC9-4BD7-A5C2-548F038A8B22}" sibTransId="{A3810D97-54BD-44D7-A3C9-B45F401E86BE}"/>
    <dgm:cxn modelId="{6B246A68-11FC-45D8-BC2B-C919B1F32CCC}" srcId="{44277C13-5122-4C9D-8F12-C1EFDA34C6CF}" destId="{F7D59A92-6E79-43D3-9DD9-5532ABF6A52D}" srcOrd="0" destOrd="0" parTransId="{38750111-ED4B-42F3-AA4E-7C38ACF0339A}" sibTransId="{7B457BBB-FC2C-4ABC-972A-4CAAEEF47FA4}"/>
    <dgm:cxn modelId="{3634A7F4-BCF4-4F9D-925F-49969847198C}" type="presParOf" srcId="{020AF010-2697-4E82-8207-FE7173869489}" destId="{65D088ED-B7C7-48C0-9CD4-D75BE1A9619B}" srcOrd="0" destOrd="0" presId="urn:microsoft.com/office/officeart/2005/8/layout/target3"/>
    <dgm:cxn modelId="{05C05A7F-9F99-4AE5-A417-316326C6BBFA}" type="presParOf" srcId="{020AF010-2697-4E82-8207-FE7173869489}" destId="{49F3FC63-1A75-43DB-99F1-AC86F36BEB3F}" srcOrd="1" destOrd="0" presId="urn:microsoft.com/office/officeart/2005/8/layout/target3"/>
    <dgm:cxn modelId="{A372A1FE-2CED-4EFC-BC45-D20F686BB974}" type="presParOf" srcId="{020AF010-2697-4E82-8207-FE7173869489}" destId="{2C74E4C3-FD83-4D99-8A56-0B1067F750B1}" srcOrd="2" destOrd="0" presId="urn:microsoft.com/office/officeart/2005/8/layout/target3"/>
    <dgm:cxn modelId="{DA2E7C3B-BB87-4F7A-AAE2-E56A10294B7A}" type="presParOf" srcId="{020AF010-2697-4E82-8207-FE7173869489}" destId="{2293AEA8-DF87-4C3E-90C3-168A82E1A8F1}" srcOrd="3" destOrd="0" presId="urn:microsoft.com/office/officeart/2005/8/layout/target3"/>
    <dgm:cxn modelId="{1D3D4D74-061F-4C05-AC35-A69530A095BE}" type="presParOf" srcId="{020AF010-2697-4E82-8207-FE7173869489}" destId="{EDA8F62C-F620-4DCB-AA8C-9288C7734E64}" srcOrd="4" destOrd="0" presId="urn:microsoft.com/office/officeart/2005/8/layout/target3"/>
    <dgm:cxn modelId="{A2AD9681-A407-42C9-BD4C-637BAB977D7C}" type="presParOf" srcId="{020AF010-2697-4E82-8207-FE7173869489}" destId="{F9D0427F-5742-4443-A943-6EF8D51C57AB}" srcOrd="5" destOrd="0" presId="urn:microsoft.com/office/officeart/2005/8/layout/target3"/>
    <dgm:cxn modelId="{1A1E333E-45EA-4338-8591-3CE1A5A9F194}" type="presParOf" srcId="{020AF010-2697-4E82-8207-FE7173869489}" destId="{EE63B02E-3ADC-499A-A7A2-2EE849B9E851}" srcOrd="6" destOrd="0" presId="urn:microsoft.com/office/officeart/2005/8/layout/target3"/>
    <dgm:cxn modelId="{36ECCC39-9371-4BAF-992C-2EED2314805D}" type="presParOf" srcId="{020AF010-2697-4E82-8207-FE7173869489}" destId="{F43EC05C-EDC6-42F4-9202-33FD6B82FA95}" srcOrd="7" destOrd="0" presId="urn:microsoft.com/office/officeart/2005/8/layout/target3"/>
    <dgm:cxn modelId="{3EDFECFB-FD86-4377-B2E6-FB951278C9EA}" type="presParOf" srcId="{020AF010-2697-4E82-8207-FE7173869489}" destId="{AB095330-84D3-4924-83C6-99B065CD5B0D}" srcOrd="8" destOrd="0" presId="urn:microsoft.com/office/officeart/2005/8/layout/target3"/>
    <dgm:cxn modelId="{99D6B47B-A341-4F70-B037-8278EC7B6C72}" type="presParOf" srcId="{020AF010-2697-4E82-8207-FE7173869489}" destId="{EFBB503A-62CB-4BAB-AEAD-7C36D3CF20E3}" srcOrd="9" destOrd="0" presId="urn:microsoft.com/office/officeart/2005/8/layout/target3"/>
    <dgm:cxn modelId="{33E09568-C4C0-4B41-8C6A-96B160185486}" type="presParOf" srcId="{020AF010-2697-4E82-8207-FE7173869489}" destId="{980F870E-69DE-4B44-A9D6-8D328F323BE0}" srcOrd="10" destOrd="0" presId="urn:microsoft.com/office/officeart/2005/8/layout/target3"/>
    <dgm:cxn modelId="{DBCB13E0-4AA8-4154-A478-F2FDA8FD6E25}" type="presParOf" srcId="{020AF010-2697-4E82-8207-FE7173869489}" destId="{2B09FDF1-9FE0-406A-B8DA-E473FC0F650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E12EEE-1FA2-4508-84F6-6C24F209DFA8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4D7B83B0-D755-4059-9827-406265F3B316}">
      <dgm:prSet phldrT="[Текст]" custT="1"/>
      <dgm:spPr>
        <a:solidFill>
          <a:srgbClr val="FFD13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ОСУЩЕСТВЛЕНИЕ КОНТРОЛЯ КАЧЕСТВА</a:t>
          </a:r>
          <a:endParaRPr lang="ru-RU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0C405F-9113-4395-84F6-7A9981D9ACC2}" type="parTrans" cxnId="{BB9616DD-F24E-41EE-B1CA-07669D1650E7}">
      <dgm:prSet/>
      <dgm:spPr/>
      <dgm:t>
        <a:bodyPr/>
        <a:lstStyle/>
        <a:p>
          <a:endParaRPr lang="ru-RU"/>
        </a:p>
      </dgm:t>
    </dgm:pt>
    <dgm:pt modelId="{AE8DD567-CF3F-45E8-AF99-1CFC03BBAA6E}" type="sibTrans" cxnId="{BB9616DD-F24E-41EE-B1CA-07669D1650E7}">
      <dgm:prSet/>
      <dgm:spPr/>
      <dgm:t>
        <a:bodyPr/>
        <a:lstStyle/>
        <a:p>
          <a:endParaRPr lang="ru-RU"/>
        </a:p>
      </dgm:t>
    </dgm:pt>
    <dgm:pt modelId="{6B320BB7-01AC-4A3F-92FF-8993B1596C23}">
      <dgm:prSet phldrT="[Текст]" custT="1"/>
      <dgm:spPr>
        <a:solidFill>
          <a:srgbClr val="FF99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ПОЛУЧЕНИЕ ОБРАТНОЙ СВЯЗИ</a:t>
          </a:r>
          <a:endParaRPr lang="ru-RU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D96F7A-50BF-45BC-A09D-6745E335B4CE}" type="parTrans" cxnId="{B308A368-4875-4789-9E6A-F2E51B1D989B}">
      <dgm:prSet/>
      <dgm:spPr/>
      <dgm:t>
        <a:bodyPr/>
        <a:lstStyle/>
        <a:p>
          <a:endParaRPr lang="ru-RU"/>
        </a:p>
      </dgm:t>
    </dgm:pt>
    <dgm:pt modelId="{CAEE67AB-3DA0-4E2F-8974-84D9EFCB517C}" type="sibTrans" cxnId="{B308A368-4875-4789-9E6A-F2E51B1D989B}">
      <dgm:prSet/>
      <dgm:spPr/>
      <dgm:t>
        <a:bodyPr/>
        <a:lstStyle/>
        <a:p>
          <a:endParaRPr lang="ru-RU"/>
        </a:p>
      </dgm:t>
    </dgm:pt>
    <dgm:pt modelId="{2080981F-A7FE-4D47-8F82-59C951D15D83}">
      <dgm:prSet phldrT="[Текст]" custT="1"/>
      <dgm:spPr>
        <a:solidFill>
          <a:srgbClr val="FF0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РАБОТЫ 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020B1C-74DF-4201-82A6-2C902AF38DEC}" type="parTrans" cxnId="{39C91536-5546-4AAF-B80B-A2EE73A2BFB6}">
      <dgm:prSet/>
      <dgm:spPr/>
      <dgm:t>
        <a:bodyPr/>
        <a:lstStyle/>
        <a:p>
          <a:endParaRPr lang="ru-RU"/>
        </a:p>
      </dgm:t>
    </dgm:pt>
    <dgm:pt modelId="{10BA802F-B394-42F2-BA61-0EC94E584BA1}" type="sibTrans" cxnId="{39C91536-5546-4AAF-B80B-A2EE73A2BFB6}">
      <dgm:prSet/>
      <dgm:spPr/>
      <dgm:t>
        <a:bodyPr/>
        <a:lstStyle/>
        <a:p>
          <a:endParaRPr lang="ru-RU"/>
        </a:p>
      </dgm:t>
    </dgm:pt>
    <dgm:pt modelId="{C92DEDEB-0833-432E-9FD3-A06DCB802B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УСТРАНЕНИЮ ПРИЧИН, ЯВЛЯЮЩИХСЯ ОСНОВАНИЕМ ДЛЯ ЖАЛОБ И ОБРАЩЕНИЙ ГРАЖДАН</a:t>
          </a:r>
          <a:endParaRPr lang="ru-RU" sz="24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8F62F2-BC4E-4C65-AEAE-467CC03F8BD2}" type="sibTrans" cxnId="{DB687D25-5531-477A-9417-90A528AABCB2}">
      <dgm:prSet/>
      <dgm:spPr/>
      <dgm:t>
        <a:bodyPr/>
        <a:lstStyle/>
        <a:p>
          <a:endParaRPr lang="ru-RU"/>
        </a:p>
      </dgm:t>
    </dgm:pt>
    <dgm:pt modelId="{18DD444E-14DF-4959-BBD8-879FE4ACBBAB}" type="parTrans" cxnId="{DB687D25-5531-477A-9417-90A528AABCB2}">
      <dgm:prSet/>
      <dgm:spPr/>
      <dgm:t>
        <a:bodyPr/>
        <a:lstStyle/>
        <a:p>
          <a:endParaRPr lang="ru-RU"/>
        </a:p>
      </dgm:t>
    </dgm:pt>
    <dgm:pt modelId="{67C30DBD-1536-44BD-99B0-69A3E181D0F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АНКЕТИРОВАНИЕ СЕСТРИНСКОГО ПЕРСОНАЛА И  ПАЦИЕНТОВ</a:t>
          </a:r>
          <a:endParaRPr lang="ru-RU" sz="2400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CECEB7-907A-4A36-9777-F063F0001FBA}" type="sibTrans" cxnId="{8443EB9C-66C7-4708-9448-101A83C868FC}">
      <dgm:prSet/>
      <dgm:spPr/>
      <dgm:t>
        <a:bodyPr/>
        <a:lstStyle/>
        <a:p>
          <a:endParaRPr lang="ru-RU"/>
        </a:p>
      </dgm:t>
    </dgm:pt>
    <dgm:pt modelId="{96A8ECFB-2775-4A42-9682-1C5DBEA3AD95}" type="parTrans" cxnId="{8443EB9C-66C7-4708-9448-101A83C868FC}">
      <dgm:prSet/>
      <dgm:spPr/>
      <dgm:t>
        <a:bodyPr/>
        <a:lstStyle/>
        <a:p>
          <a:endParaRPr lang="ru-RU"/>
        </a:p>
      </dgm:t>
    </dgm:pt>
    <dgm:pt modelId="{CCB3E5E9-9D06-4C95-8D97-2F7B9123D464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ОСНОВНОЙ КРИТЕРИЙ - УДОВЛЕТВОРЕННОСТЬ МЕДИЦИНСКОЙ ПОМОЩЬЮ ПАЦИЕНТОВ</a:t>
          </a:r>
          <a:endParaRPr lang="ru-RU" sz="24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A0BA0A-C6AF-46E7-89F1-420A303745D8}" type="sibTrans" cxnId="{991715F1-3885-466D-8747-4B8C7287B759}">
      <dgm:prSet/>
      <dgm:spPr/>
      <dgm:t>
        <a:bodyPr/>
        <a:lstStyle/>
        <a:p>
          <a:endParaRPr lang="ru-RU"/>
        </a:p>
      </dgm:t>
    </dgm:pt>
    <dgm:pt modelId="{FC034AB5-0D9A-412C-8658-C04A059B62E1}" type="parTrans" cxnId="{991715F1-3885-466D-8747-4B8C7287B759}">
      <dgm:prSet/>
      <dgm:spPr/>
      <dgm:t>
        <a:bodyPr/>
        <a:lstStyle/>
        <a:p>
          <a:endParaRPr lang="ru-RU"/>
        </a:p>
      </dgm:t>
    </dgm:pt>
    <dgm:pt modelId="{F38E36F9-AC6E-4933-B180-814B09B28FF3}" type="pres">
      <dgm:prSet presAssocID="{D3E12EEE-1FA2-4508-84F6-6C24F209DF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71C787-16E6-4AAC-B4AB-657ED077C482}" type="pres">
      <dgm:prSet presAssocID="{2080981F-A7FE-4D47-8F82-59C951D15D83}" presName="boxAndChildren" presStyleCnt="0"/>
      <dgm:spPr/>
    </dgm:pt>
    <dgm:pt modelId="{2DFA9FB1-42C8-47AE-A3DE-209BBE4D5ADB}" type="pres">
      <dgm:prSet presAssocID="{2080981F-A7FE-4D47-8F82-59C951D15D83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99A68F-457D-4E8D-BD0B-6FF9BDD7036B}" type="pres">
      <dgm:prSet presAssocID="{2080981F-A7FE-4D47-8F82-59C951D15D83}" presName="entireBox" presStyleLbl="node1" presStyleIdx="0" presStyleCnt="3"/>
      <dgm:spPr/>
      <dgm:t>
        <a:bodyPr/>
        <a:lstStyle/>
        <a:p>
          <a:endParaRPr lang="ru-RU"/>
        </a:p>
      </dgm:t>
    </dgm:pt>
    <dgm:pt modelId="{F9117FFD-5402-4D2E-BDC4-3B600261D48E}" type="pres">
      <dgm:prSet presAssocID="{2080981F-A7FE-4D47-8F82-59C951D15D83}" presName="descendantBox" presStyleCnt="0"/>
      <dgm:spPr/>
    </dgm:pt>
    <dgm:pt modelId="{B833A8DE-DB39-4B11-A62E-34BA38521577}" type="pres">
      <dgm:prSet presAssocID="{C92DEDEB-0833-432E-9FD3-A06DCB802B13}" presName="childTextBox" presStyleLbl="fgAccFollowNode1" presStyleIdx="0" presStyleCnt="3" custScaleY="141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20457-3D14-4AD5-986B-35450A1260B1}" type="pres">
      <dgm:prSet presAssocID="{CAEE67AB-3DA0-4E2F-8974-84D9EFCB517C}" presName="sp" presStyleCnt="0"/>
      <dgm:spPr/>
    </dgm:pt>
    <dgm:pt modelId="{3F4E00C2-714E-43F5-BB0A-A6600A42896E}" type="pres">
      <dgm:prSet presAssocID="{6B320BB7-01AC-4A3F-92FF-8993B1596C23}" presName="arrowAndChildren" presStyleCnt="0"/>
      <dgm:spPr/>
    </dgm:pt>
    <dgm:pt modelId="{1A0800AC-BF75-42A3-8D68-5C74139A1479}" type="pres">
      <dgm:prSet presAssocID="{6B320BB7-01AC-4A3F-92FF-8993B1596C23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27DE8B7E-B3AD-440C-B788-835A228A9D40}" type="pres">
      <dgm:prSet presAssocID="{6B320BB7-01AC-4A3F-92FF-8993B1596C23}" presName="arrow" presStyleLbl="node1" presStyleIdx="1" presStyleCnt="3"/>
      <dgm:spPr/>
      <dgm:t>
        <a:bodyPr/>
        <a:lstStyle/>
        <a:p>
          <a:endParaRPr lang="ru-RU"/>
        </a:p>
      </dgm:t>
    </dgm:pt>
    <dgm:pt modelId="{61D87604-EB8A-444F-BCFB-B1B03CC74F91}" type="pres">
      <dgm:prSet presAssocID="{6B320BB7-01AC-4A3F-92FF-8993B1596C23}" presName="descendantArrow" presStyleCnt="0"/>
      <dgm:spPr/>
    </dgm:pt>
    <dgm:pt modelId="{50376C7D-7F48-4FE6-8115-C113DC8CA743}" type="pres">
      <dgm:prSet presAssocID="{67C30DBD-1536-44BD-99B0-69A3E181D0F2}" presName="childTextArrow" presStyleLbl="fgAccFollowNode1" presStyleIdx="1" presStyleCnt="3" custScaleY="144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5DB4C-76E5-45FD-9BE8-50AE884CCA65}" type="pres">
      <dgm:prSet presAssocID="{AE8DD567-CF3F-45E8-AF99-1CFC03BBAA6E}" presName="sp" presStyleCnt="0"/>
      <dgm:spPr/>
    </dgm:pt>
    <dgm:pt modelId="{F237F264-6CFF-4A1F-AA6A-676E01140E32}" type="pres">
      <dgm:prSet presAssocID="{4D7B83B0-D755-4059-9827-406265F3B316}" presName="arrowAndChildren" presStyleCnt="0"/>
      <dgm:spPr/>
    </dgm:pt>
    <dgm:pt modelId="{476B584C-358E-4986-B0F4-5E3F08CCD2B2}" type="pres">
      <dgm:prSet presAssocID="{4D7B83B0-D755-4059-9827-406265F3B31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A53D5A1-FF8B-4E70-A475-2724E3296EEE}" type="pres">
      <dgm:prSet presAssocID="{4D7B83B0-D755-4059-9827-406265F3B316}" presName="arrow" presStyleLbl="node1" presStyleIdx="2" presStyleCnt="3"/>
      <dgm:spPr/>
      <dgm:t>
        <a:bodyPr/>
        <a:lstStyle/>
        <a:p>
          <a:endParaRPr lang="ru-RU"/>
        </a:p>
      </dgm:t>
    </dgm:pt>
    <dgm:pt modelId="{91C797D3-35B6-499B-9F73-66C03BFA7E76}" type="pres">
      <dgm:prSet presAssocID="{4D7B83B0-D755-4059-9827-406265F3B316}" presName="descendantArrow" presStyleCnt="0"/>
      <dgm:spPr/>
    </dgm:pt>
    <dgm:pt modelId="{D76F798D-BE00-4A36-9868-881DF601DEF4}" type="pres">
      <dgm:prSet presAssocID="{CCB3E5E9-9D06-4C95-8D97-2F7B9123D464}" presName="childTextArrow" presStyleLbl="fgAccFollowNode1" presStyleIdx="2" presStyleCnt="3" custScaleY="144985" custLinFactNeighborX="16049" custLinFactNeighborY="2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DEC2B7-1760-448A-96F9-96F36EC0DFC9}" type="presOf" srcId="{6B320BB7-01AC-4A3F-92FF-8993B1596C23}" destId="{1A0800AC-BF75-42A3-8D68-5C74139A1479}" srcOrd="0" destOrd="0" presId="urn:microsoft.com/office/officeart/2005/8/layout/process4"/>
    <dgm:cxn modelId="{853716FA-82D7-4ED2-B8B8-BCA3ED3FB878}" type="presOf" srcId="{4D7B83B0-D755-4059-9827-406265F3B316}" destId="{476B584C-358E-4986-B0F4-5E3F08CCD2B2}" srcOrd="0" destOrd="0" presId="urn:microsoft.com/office/officeart/2005/8/layout/process4"/>
    <dgm:cxn modelId="{BB9616DD-F24E-41EE-B1CA-07669D1650E7}" srcId="{D3E12EEE-1FA2-4508-84F6-6C24F209DFA8}" destId="{4D7B83B0-D755-4059-9827-406265F3B316}" srcOrd="0" destOrd="0" parTransId="{E20C405F-9113-4395-84F6-7A9981D9ACC2}" sibTransId="{AE8DD567-CF3F-45E8-AF99-1CFC03BBAA6E}"/>
    <dgm:cxn modelId="{B308A368-4875-4789-9E6A-F2E51B1D989B}" srcId="{D3E12EEE-1FA2-4508-84F6-6C24F209DFA8}" destId="{6B320BB7-01AC-4A3F-92FF-8993B1596C23}" srcOrd="1" destOrd="0" parTransId="{4BD96F7A-50BF-45BC-A09D-6745E335B4CE}" sibTransId="{CAEE67AB-3DA0-4E2F-8974-84D9EFCB517C}"/>
    <dgm:cxn modelId="{991715F1-3885-466D-8747-4B8C7287B759}" srcId="{4D7B83B0-D755-4059-9827-406265F3B316}" destId="{CCB3E5E9-9D06-4C95-8D97-2F7B9123D464}" srcOrd="0" destOrd="0" parTransId="{FC034AB5-0D9A-412C-8658-C04A059B62E1}" sibTransId="{BDA0BA0A-C6AF-46E7-89F1-420A303745D8}"/>
    <dgm:cxn modelId="{D8E6AC87-3847-42E4-84AE-EFB4D9BD3EE3}" type="presOf" srcId="{4D7B83B0-D755-4059-9827-406265F3B316}" destId="{4A53D5A1-FF8B-4E70-A475-2724E3296EEE}" srcOrd="1" destOrd="0" presId="urn:microsoft.com/office/officeart/2005/8/layout/process4"/>
    <dgm:cxn modelId="{8443EB9C-66C7-4708-9448-101A83C868FC}" srcId="{6B320BB7-01AC-4A3F-92FF-8993B1596C23}" destId="{67C30DBD-1536-44BD-99B0-69A3E181D0F2}" srcOrd="0" destOrd="0" parTransId="{96A8ECFB-2775-4A42-9682-1C5DBEA3AD95}" sibTransId="{33CECEB7-907A-4A36-9777-F063F0001FBA}"/>
    <dgm:cxn modelId="{39C91536-5546-4AAF-B80B-A2EE73A2BFB6}" srcId="{D3E12EEE-1FA2-4508-84F6-6C24F209DFA8}" destId="{2080981F-A7FE-4D47-8F82-59C951D15D83}" srcOrd="2" destOrd="0" parTransId="{EB020B1C-74DF-4201-82A6-2C902AF38DEC}" sibTransId="{10BA802F-B394-42F2-BA61-0EC94E584BA1}"/>
    <dgm:cxn modelId="{DC026CDF-2AB3-4995-8BAB-18A19A4CCD7C}" type="presOf" srcId="{67C30DBD-1536-44BD-99B0-69A3E181D0F2}" destId="{50376C7D-7F48-4FE6-8115-C113DC8CA743}" srcOrd="0" destOrd="0" presId="urn:microsoft.com/office/officeart/2005/8/layout/process4"/>
    <dgm:cxn modelId="{37002949-1D09-4AF0-9BCC-E0BD560C9FB6}" type="presOf" srcId="{6B320BB7-01AC-4A3F-92FF-8993B1596C23}" destId="{27DE8B7E-B3AD-440C-B788-835A228A9D40}" srcOrd="1" destOrd="0" presId="urn:microsoft.com/office/officeart/2005/8/layout/process4"/>
    <dgm:cxn modelId="{9055A255-4F09-47BF-958D-D3221C5EDE80}" type="presOf" srcId="{2080981F-A7FE-4D47-8F82-59C951D15D83}" destId="{9E99A68F-457D-4E8D-BD0B-6FF9BDD7036B}" srcOrd="1" destOrd="0" presId="urn:microsoft.com/office/officeart/2005/8/layout/process4"/>
    <dgm:cxn modelId="{142DB3F2-C801-4C33-B986-6872DD66F876}" type="presOf" srcId="{D3E12EEE-1FA2-4508-84F6-6C24F209DFA8}" destId="{F38E36F9-AC6E-4933-B180-814B09B28FF3}" srcOrd="0" destOrd="0" presId="urn:microsoft.com/office/officeart/2005/8/layout/process4"/>
    <dgm:cxn modelId="{E564F0E1-B0E4-4E95-ABFF-60FC86C934ED}" type="presOf" srcId="{2080981F-A7FE-4D47-8F82-59C951D15D83}" destId="{2DFA9FB1-42C8-47AE-A3DE-209BBE4D5ADB}" srcOrd="0" destOrd="0" presId="urn:microsoft.com/office/officeart/2005/8/layout/process4"/>
    <dgm:cxn modelId="{70F2371D-06D1-4C78-A759-411542FC9BD2}" type="presOf" srcId="{C92DEDEB-0833-432E-9FD3-A06DCB802B13}" destId="{B833A8DE-DB39-4B11-A62E-34BA38521577}" srcOrd="0" destOrd="0" presId="urn:microsoft.com/office/officeart/2005/8/layout/process4"/>
    <dgm:cxn modelId="{08685198-2403-4A99-9140-29A94140D5CB}" type="presOf" srcId="{CCB3E5E9-9D06-4C95-8D97-2F7B9123D464}" destId="{D76F798D-BE00-4A36-9868-881DF601DEF4}" srcOrd="0" destOrd="0" presId="urn:microsoft.com/office/officeart/2005/8/layout/process4"/>
    <dgm:cxn modelId="{DB687D25-5531-477A-9417-90A528AABCB2}" srcId="{2080981F-A7FE-4D47-8F82-59C951D15D83}" destId="{C92DEDEB-0833-432E-9FD3-A06DCB802B13}" srcOrd="0" destOrd="0" parTransId="{18DD444E-14DF-4959-BBD8-879FE4ACBBAB}" sibTransId="{CA8F62F2-BC4E-4C65-AEAE-467CC03F8BD2}"/>
    <dgm:cxn modelId="{C5436B04-1E6C-4C99-91BD-9EE118C31A07}" type="presParOf" srcId="{F38E36F9-AC6E-4933-B180-814B09B28FF3}" destId="{6071C787-16E6-4AAC-B4AB-657ED077C482}" srcOrd="0" destOrd="0" presId="urn:microsoft.com/office/officeart/2005/8/layout/process4"/>
    <dgm:cxn modelId="{FB421C8F-24DC-45EC-ADAC-32973578D557}" type="presParOf" srcId="{6071C787-16E6-4AAC-B4AB-657ED077C482}" destId="{2DFA9FB1-42C8-47AE-A3DE-209BBE4D5ADB}" srcOrd="0" destOrd="0" presId="urn:microsoft.com/office/officeart/2005/8/layout/process4"/>
    <dgm:cxn modelId="{14ACF605-9CD8-4497-BAEF-50852C13FF18}" type="presParOf" srcId="{6071C787-16E6-4AAC-B4AB-657ED077C482}" destId="{9E99A68F-457D-4E8D-BD0B-6FF9BDD7036B}" srcOrd="1" destOrd="0" presId="urn:microsoft.com/office/officeart/2005/8/layout/process4"/>
    <dgm:cxn modelId="{153CC5BB-8743-4F91-A211-8BCD3528A0BF}" type="presParOf" srcId="{6071C787-16E6-4AAC-B4AB-657ED077C482}" destId="{F9117FFD-5402-4D2E-BDC4-3B600261D48E}" srcOrd="2" destOrd="0" presId="urn:microsoft.com/office/officeart/2005/8/layout/process4"/>
    <dgm:cxn modelId="{E8547FB7-B4AE-49F1-85C8-8FD0C028C558}" type="presParOf" srcId="{F9117FFD-5402-4D2E-BDC4-3B600261D48E}" destId="{B833A8DE-DB39-4B11-A62E-34BA38521577}" srcOrd="0" destOrd="0" presId="urn:microsoft.com/office/officeart/2005/8/layout/process4"/>
    <dgm:cxn modelId="{0233E0D5-22B3-4F85-82DD-255726408D42}" type="presParOf" srcId="{F38E36F9-AC6E-4933-B180-814B09B28FF3}" destId="{54120457-3D14-4AD5-986B-35450A1260B1}" srcOrd="1" destOrd="0" presId="urn:microsoft.com/office/officeart/2005/8/layout/process4"/>
    <dgm:cxn modelId="{9FAA5C84-B9BA-4885-BA9C-54BEE2C54814}" type="presParOf" srcId="{F38E36F9-AC6E-4933-B180-814B09B28FF3}" destId="{3F4E00C2-714E-43F5-BB0A-A6600A42896E}" srcOrd="2" destOrd="0" presId="urn:microsoft.com/office/officeart/2005/8/layout/process4"/>
    <dgm:cxn modelId="{368664D7-E9E3-4526-9919-357727C9AA18}" type="presParOf" srcId="{3F4E00C2-714E-43F5-BB0A-A6600A42896E}" destId="{1A0800AC-BF75-42A3-8D68-5C74139A1479}" srcOrd="0" destOrd="0" presId="urn:microsoft.com/office/officeart/2005/8/layout/process4"/>
    <dgm:cxn modelId="{F4D76FEB-C7F4-4543-B857-7462B76690C6}" type="presParOf" srcId="{3F4E00C2-714E-43F5-BB0A-A6600A42896E}" destId="{27DE8B7E-B3AD-440C-B788-835A228A9D40}" srcOrd="1" destOrd="0" presId="urn:microsoft.com/office/officeart/2005/8/layout/process4"/>
    <dgm:cxn modelId="{7CF0B7D2-8008-43EA-93DD-1C062CBF280C}" type="presParOf" srcId="{3F4E00C2-714E-43F5-BB0A-A6600A42896E}" destId="{61D87604-EB8A-444F-BCFB-B1B03CC74F91}" srcOrd="2" destOrd="0" presId="urn:microsoft.com/office/officeart/2005/8/layout/process4"/>
    <dgm:cxn modelId="{AF32E9B9-8213-4E67-9984-30372C2BAF06}" type="presParOf" srcId="{61D87604-EB8A-444F-BCFB-B1B03CC74F91}" destId="{50376C7D-7F48-4FE6-8115-C113DC8CA743}" srcOrd="0" destOrd="0" presId="urn:microsoft.com/office/officeart/2005/8/layout/process4"/>
    <dgm:cxn modelId="{E204BF1F-B9C7-430C-8CB1-E8522AA405AB}" type="presParOf" srcId="{F38E36F9-AC6E-4933-B180-814B09B28FF3}" destId="{CEB5DB4C-76E5-45FD-9BE8-50AE884CCA65}" srcOrd="3" destOrd="0" presId="urn:microsoft.com/office/officeart/2005/8/layout/process4"/>
    <dgm:cxn modelId="{8D4A6E63-2212-4D01-929B-20DD91FC17C6}" type="presParOf" srcId="{F38E36F9-AC6E-4933-B180-814B09B28FF3}" destId="{F237F264-6CFF-4A1F-AA6A-676E01140E32}" srcOrd="4" destOrd="0" presId="urn:microsoft.com/office/officeart/2005/8/layout/process4"/>
    <dgm:cxn modelId="{C36BC199-01D4-4A64-90D2-30FFD813314B}" type="presParOf" srcId="{F237F264-6CFF-4A1F-AA6A-676E01140E32}" destId="{476B584C-358E-4986-B0F4-5E3F08CCD2B2}" srcOrd="0" destOrd="0" presId="urn:microsoft.com/office/officeart/2005/8/layout/process4"/>
    <dgm:cxn modelId="{C8DC6767-A15A-45E6-9DD7-66708B07CABD}" type="presParOf" srcId="{F237F264-6CFF-4A1F-AA6A-676E01140E32}" destId="{4A53D5A1-FF8B-4E70-A475-2724E3296EEE}" srcOrd="1" destOrd="0" presId="urn:microsoft.com/office/officeart/2005/8/layout/process4"/>
    <dgm:cxn modelId="{2A6AD25E-1BAE-4991-93EC-8EB2A7B07191}" type="presParOf" srcId="{F237F264-6CFF-4A1F-AA6A-676E01140E32}" destId="{91C797D3-35B6-499B-9F73-66C03BFA7E76}" srcOrd="2" destOrd="0" presId="urn:microsoft.com/office/officeart/2005/8/layout/process4"/>
    <dgm:cxn modelId="{E553FD15-AAA1-42C7-90A2-573B4F6EE037}" type="presParOf" srcId="{91C797D3-35B6-499B-9F73-66C03BFA7E76}" destId="{D76F798D-BE00-4A36-9868-881DF601DEF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E4C37A-CF08-48E2-BBEE-7918A1E0F02C}" type="doc">
      <dgm:prSet loTypeId="urn:microsoft.com/office/officeart/2005/8/layout/hProcess9" loCatId="process" qsTypeId="urn:microsoft.com/office/officeart/2005/8/quickstyle/3d1" qsCatId="3D" csTypeId="urn:microsoft.com/office/officeart/2005/8/colors/colorful5" csCatId="colorful" phldr="1"/>
      <dgm:spPr/>
    </dgm:pt>
    <dgm:pt modelId="{6F3A4291-60FB-4127-BE9A-A92B20180613}">
      <dgm:prSet phldrT="[Текст]" custT="1"/>
      <dgm:spPr/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Взаимодействие      врач - </a:t>
          </a:r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медсестра </a:t>
          </a:r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больной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11CF24-4B17-405D-A2F0-EB5CCD39636B}" type="parTrans" cxnId="{5325BA16-D0CB-4014-8AC2-D0051C16BF19}">
      <dgm:prSet/>
      <dgm:spPr/>
      <dgm:t>
        <a:bodyPr/>
        <a:lstStyle/>
        <a:p>
          <a:endParaRPr lang="ru-RU"/>
        </a:p>
      </dgm:t>
    </dgm:pt>
    <dgm:pt modelId="{CE5BE763-5B60-419D-82F2-44B740BF4640}" type="sibTrans" cxnId="{5325BA16-D0CB-4014-8AC2-D0051C16BF19}">
      <dgm:prSet/>
      <dgm:spPr/>
      <dgm:t>
        <a:bodyPr/>
        <a:lstStyle/>
        <a:p>
          <a:endParaRPr lang="ru-RU"/>
        </a:p>
      </dgm:t>
    </dgm:pt>
    <dgm:pt modelId="{19A4A591-5CE4-498C-ADE5-C329E74A0505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Медикаментозное лечение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73FAA9-58B8-49E5-8B87-AF463058D6B3}" type="parTrans" cxnId="{1DC3749E-E951-4F67-A74F-DD9758FD92D8}">
      <dgm:prSet/>
      <dgm:spPr/>
      <dgm:t>
        <a:bodyPr/>
        <a:lstStyle/>
        <a:p>
          <a:endParaRPr lang="ru-RU"/>
        </a:p>
      </dgm:t>
    </dgm:pt>
    <dgm:pt modelId="{61C13E2D-9535-4EC2-B798-C37B0549FB2C}" type="sibTrans" cxnId="{1DC3749E-E951-4F67-A74F-DD9758FD92D8}">
      <dgm:prSet/>
      <dgm:spPr/>
      <dgm:t>
        <a:bodyPr/>
        <a:lstStyle/>
        <a:p>
          <a:endParaRPr lang="ru-RU"/>
        </a:p>
      </dgm:t>
    </dgm:pt>
    <dgm:pt modelId="{7E88ECA1-7ACA-404C-B6B7-13B6CEAD29E9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Психосоциальная реабилитация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8302F5-38EC-48F8-9EEF-0CB773DE4A4A}" type="parTrans" cxnId="{39E104DB-E146-46EF-8903-611BCD315FB1}">
      <dgm:prSet/>
      <dgm:spPr/>
      <dgm:t>
        <a:bodyPr/>
        <a:lstStyle/>
        <a:p>
          <a:endParaRPr lang="ru-RU"/>
        </a:p>
      </dgm:t>
    </dgm:pt>
    <dgm:pt modelId="{191BDC8E-8DFA-4965-92F2-5C593BF0AACB}" type="sibTrans" cxnId="{39E104DB-E146-46EF-8903-611BCD315FB1}">
      <dgm:prSet/>
      <dgm:spPr/>
      <dgm:t>
        <a:bodyPr/>
        <a:lstStyle/>
        <a:p>
          <a:endParaRPr lang="ru-RU"/>
        </a:p>
      </dgm:t>
    </dgm:pt>
    <dgm:pt modelId="{6A301BE2-745B-4D90-93C9-F37B81047D1B}" type="pres">
      <dgm:prSet presAssocID="{4CE4C37A-CF08-48E2-BBEE-7918A1E0F02C}" presName="CompostProcess" presStyleCnt="0">
        <dgm:presLayoutVars>
          <dgm:dir/>
          <dgm:resizeHandles val="exact"/>
        </dgm:presLayoutVars>
      </dgm:prSet>
      <dgm:spPr/>
    </dgm:pt>
    <dgm:pt modelId="{624372BC-098A-4E2B-AE32-CABB216A9F97}" type="pres">
      <dgm:prSet presAssocID="{4CE4C37A-CF08-48E2-BBEE-7918A1E0F02C}" presName="arrow" presStyleLbl="bgShp" presStyleIdx="0" presStyleCnt="1"/>
      <dgm:spPr>
        <a:solidFill>
          <a:srgbClr val="00B050"/>
        </a:solidFill>
      </dgm:spPr>
    </dgm:pt>
    <dgm:pt modelId="{41B7CC84-6644-4ADA-8484-0DB7B03C829E}" type="pres">
      <dgm:prSet presAssocID="{4CE4C37A-CF08-48E2-BBEE-7918A1E0F02C}" presName="linearProcess" presStyleCnt="0"/>
      <dgm:spPr/>
    </dgm:pt>
    <dgm:pt modelId="{890C3B5A-2976-4586-85D9-D283163FBEB1}" type="pres">
      <dgm:prSet presAssocID="{6F3A4291-60FB-4127-BE9A-A92B20180613}" presName="textNode" presStyleLbl="node1" presStyleIdx="0" presStyleCnt="3" custScaleY="108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C9C7E-31D6-4924-B612-DD9F1D937A4D}" type="pres">
      <dgm:prSet presAssocID="{CE5BE763-5B60-419D-82F2-44B740BF4640}" presName="sibTrans" presStyleCnt="0"/>
      <dgm:spPr/>
    </dgm:pt>
    <dgm:pt modelId="{27FFEDEF-C0A9-4515-B097-14C314110C00}" type="pres">
      <dgm:prSet presAssocID="{19A4A591-5CE4-498C-ADE5-C329E74A0505}" presName="textNode" presStyleLbl="node1" presStyleIdx="1" presStyleCnt="3" custScaleY="108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C4495-E32F-47D5-A2E5-725944C58BDD}" type="pres">
      <dgm:prSet presAssocID="{61C13E2D-9535-4EC2-B798-C37B0549FB2C}" presName="sibTrans" presStyleCnt="0"/>
      <dgm:spPr/>
    </dgm:pt>
    <dgm:pt modelId="{D0024EDA-56B8-4235-A01E-5610490B8492}" type="pres">
      <dgm:prSet presAssocID="{7E88ECA1-7ACA-404C-B6B7-13B6CEAD29E9}" presName="textNode" presStyleLbl="node1" presStyleIdx="2" presStyleCnt="3" custScaleY="108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EE5A14-C5F2-4324-A286-B8AD18AB719B}" type="presOf" srcId="{6F3A4291-60FB-4127-BE9A-A92B20180613}" destId="{890C3B5A-2976-4586-85D9-D283163FBEB1}" srcOrd="0" destOrd="0" presId="urn:microsoft.com/office/officeart/2005/8/layout/hProcess9"/>
    <dgm:cxn modelId="{39E104DB-E146-46EF-8903-611BCD315FB1}" srcId="{4CE4C37A-CF08-48E2-BBEE-7918A1E0F02C}" destId="{7E88ECA1-7ACA-404C-B6B7-13B6CEAD29E9}" srcOrd="2" destOrd="0" parTransId="{B88302F5-38EC-48F8-9EEF-0CB773DE4A4A}" sibTransId="{191BDC8E-8DFA-4965-92F2-5C593BF0AACB}"/>
    <dgm:cxn modelId="{FA9F842F-9712-4C79-8A91-605D97DC4857}" type="presOf" srcId="{19A4A591-5CE4-498C-ADE5-C329E74A0505}" destId="{27FFEDEF-C0A9-4515-B097-14C314110C00}" srcOrd="0" destOrd="0" presId="urn:microsoft.com/office/officeart/2005/8/layout/hProcess9"/>
    <dgm:cxn modelId="{D07E46F4-C991-4733-8B29-58A239B48DA8}" type="presOf" srcId="{4CE4C37A-CF08-48E2-BBEE-7918A1E0F02C}" destId="{6A301BE2-745B-4D90-93C9-F37B81047D1B}" srcOrd="0" destOrd="0" presId="urn:microsoft.com/office/officeart/2005/8/layout/hProcess9"/>
    <dgm:cxn modelId="{1DC3749E-E951-4F67-A74F-DD9758FD92D8}" srcId="{4CE4C37A-CF08-48E2-BBEE-7918A1E0F02C}" destId="{19A4A591-5CE4-498C-ADE5-C329E74A0505}" srcOrd="1" destOrd="0" parTransId="{5C73FAA9-58B8-49E5-8B87-AF463058D6B3}" sibTransId="{61C13E2D-9535-4EC2-B798-C37B0549FB2C}"/>
    <dgm:cxn modelId="{5325BA16-D0CB-4014-8AC2-D0051C16BF19}" srcId="{4CE4C37A-CF08-48E2-BBEE-7918A1E0F02C}" destId="{6F3A4291-60FB-4127-BE9A-A92B20180613}" srcOrd="0" destOrd="0" parTransId="{ED11CF24-4B17-405D-A2F0-EB5CCD39636B}" sibTransId="{CE5BE763-5B60-419D-82F2-44B740BF4640}"/>
    <dgm:cxn modelId="{0DC1C95D-34BE-4967-932A-E16C5AB46B58}" type="presOf" srcId="{7E88ECA1-7ACA-404C-B6B7-13B6CEAD29E9}" destId="{D0024EDA-56B8-4235-A01E-5610490B8492}" srcOrd="0" destOrd="0" presId="urn:microsoft.com/office/officeart/2005/8/layout/hProcess9"/>
    <dgm:cxn modelId="{425BC5BD-D230-445C-A9F6-B8CBECEE98AC}" type="presParOf" srcId="{6A301BE2-745B-4D90-93C9-F37B81047D1B}" destId="{624372BC-098A-4E2B-AE32-CABB216A9F97}" srcOrd="0" destOrd="0" presId="urn:microsoft.com/office/officeart/2005/8/layout/hProcess9"/>
    <dgm:cxn modelId="{EE611E20-526E-4E3C-8A17-CE615EFBB1C2}" type="presParOf" srcId="{6A301BE2-745B-4D90-93C9-F37B81047D1B}" destId="{41B7CC84-6644-4ADA-8484-0DB7B03C829E}" srcOrd="1" destOrd="0" presId="urn:microsoft.com/office/officeart/2005/8/layout/hProcess9"/>
    <dgm:cxn modelId="{A5EA6D2B-F8D6-41C3-A72E-1A6919A29A3D}" type="presParOf" srcId="{41B7CC84-6644-4ADA-8484-0DB7B03C829E}" destId="{890C3B5A-2976-4586-85D9-D283163FBEB1}" srcOrd="0" destOrd="0" presId="urn:microsoft.com/office/officeart/2005/8/layout/hProcess9"/>
    <dgm:cxn modelId="{2DE981DF-B8F6-4512-A337-F8BC9A68AAF4}" type="presParOf" srcId="{41B7CC84-6644-4ADA-8484-0DB7B03C829E}" destId="{444C9C7E-31D6-4924-B612-DD9F1D937A4D}" srcOrd="1" destOrd="0" presId="urn:microsoft.com/office/officeart/2005/8/layout/hProcess9"/>
    <dgm:cxn modelId="{DFBD9779-42BD-44BE-AADF-D402FB8E2200}" type="presParOf" srcId="{41B7CC84-6644-4ADA-8484-0DB7B03C829E}" destId="{27FFEDEF-C0A9-4515-B097-14C314110C00}" srcOrd="2" destOrd="0" presId="urn:microsoft.com/office/officeart/2005/8/layout/hProcess9"/>
    <dgm:cxn modelId="{E2F63457-4A62-4759-A4CF-88EA53F58D27}" type="presParOf" srcId="{41B7CC84-6644-4ADA-8484-0DB7B03C829E}" destId="{FB2C4495-E32F-47D5-A2E5-725944C58BDD}" srcOrd="3" destOrd="0" presId="urn:microsoft.com/office/officeart/2005/8/layout/hProcess9"/>
    <dgm:cxn modelId="{AB756C44-D778-432E-B6DB-AE42B3C46872}" type="presParOf" srcId="{41B7CC84-6644-4ADA-8484-0DB7B03C829E}" destId="{D0024EDA-56B8-4235-A01E-5610490B849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36DAA7-C39D-44B2-A232-7853C5E422A6}" type="doc">
      <dgm:prSet loTypeId="urn:microsoft.com/office/officeart/2005/8/layout/cycle2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E0CFBFF-E36D-4A0F-BC85-B7C9083E4AC7}">
      <dgm:prSet phldrT="[Текст]"/>
      <dgm:spPr>
        <a:blipFill rotWithShape="0">
          <a:blip xmlns:r="http://schemas.openxmlformats.org/officeDocument/2006/relationships" r:embed="rId1">
            <a:lum bright="10000" contrast="20000"/>
          </a:blip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BF3B5882-53E0-411F-A72B-EBFB058B4F4D}" type="parTrans" cxnId="{BC79B88A-292C-4089-A540-E856E6D4FCC7}">
      <dgm:prSet/>
      <dgm:spPr/>
      <dgm:t>
        <a:bodyPr/>
        <a:lstStyle/>
        <a:p>
          <a:endParaRPr lang="ru-RU"/>
        </a:p>
      </dgm:t>
    </dgm:pt>
    <dgm:pt modelId="{A27B32B9-CB08-4E9B-9CCE-8079E2130F85}" type="sibTrans" cxnId="{BC79B88A-292C-4089-A540-E856E6D4FCC7}">
      <dgm:prSet/>
      <dgm:spPr/>
      <dgm:t>
        <a:bodyPr/>
        <a:lstStyle/>
        <a:p>
          <a:endParaRPr lang="ru-RU"/>
        </a:p>
      </dgm:t>
    </dgm:pt>
    <dgm:pt modelId="{6B2756A8-95F2-4E86-A1FC-C943D2ED4798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13B6DD6B-2694-4BC2-871D-33BF7C671CBF}" type="parTrans" cxnId="{61CFEE48-6B5D-4DA4-A7FA-3C0D92FC1A5C}">
      <dgm:prSet/>
      <dgm:spPr/>
      <dgm:t>
        <a:bodyPr/>
        <a:lstStyle/>
        <a:p>
          <a:endParaRPr lang="ru-RU"/>
        </a:p>
      </dgm:t>
    </dgm:pt>
    <dgm:pt modelId="{EFF64437-02F4-4379-A3A8-5562229D0578}" type="sibTrans" cxnId="{61CFEE48-6B5D-4DA4-A7FA-3C0D92FC1A5C}">
      <dgm:prSet/>
      <dgm:spPr/>
      <dgm:t>
        <a:bodyPr/>
        <a:lstStyle/>
        <a:p>
          <a:endParaRPr lang="ru-RU"/>
        </a:p>
      </dgm:t>
    </dgm:pt>
    <dgm:pt modelId="{2731268A-8AD8-4BB4-A3CA-19EF6DB8523E}">
      <dgm:prSet phldrT="[Текст]"/>
      <dgm:spPr>
        <a:blipFill rotWithShape="0">
          <a:blip xmlns:r="http://schemas.openxmlformats.org/officeDocument/2006/relationships" r:embed="rId3">
            <a:lum contrast="10000"/>
          </a:blip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3CE65706-9507-442E-A488-45CDF45841CB}" type="sibTrans" cxnId="{68831D96-6E0E-4796-8B4B-AB4F124AFFE7}">
      <dgm:prSet/>
      <dgm:spPr/>
      <dgm:t>
        <a:bodyPr/>
        <a:lstStyle/>
        <a:p>
          <a:endParaRPr lang="ru-RU"/>
        </a:p>
      </dgm:t>
    </dgm:pt>
    <dgm:pt modelId="{5CE4B9E0-2699-4106-868A-0E1CA9F49A74}" type="parTrans" cxnId="{68831D96-6E0E-4796-8B4B-AB4F124AFFE7}">
      <dgm:prSet/>
      <dgm:spPr/>
      <dgm:t>
        <a:bodyPr/>
        <a:lstStyle/>
        <a:p>
          <a:endParaRPr lang="ru-RU"/>
        </a:p>
      </dgm:t>
    </dgm:pt>
    <dgm:pt modelId="{6676E513-C83C-4C86-BDBD-ADDCF753BC14}">
      <dgm:prSet phldrT="[Текст]"/>
      <dgm:spPr>
        <a:blipFill rotWithShape="0">
          <a:blip xmlns:r="http://schemas.openxmlformats.org/officeDocument/2006/relationships" r:embed="rId4">
            <a:lum contrast="20000"/>
          </a:blip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7F4990DE-6F6B-4220-A94D-36C7BF1797D9}" type="sibTrans" cxnId="{F743B0BF-161E-4AB2-8540-29E94551E924}">
      <dgm:prSet/>
      <dgm:spPr/>
      <dgm:t>
        <a:bodyPr/>
        <a:lstStyle/>
        <a:p>
          <a:endParaRPr lang="ru-RU"/>
        </a:p>
      </dgm:t>
    </dgm:pt>
    <dgm:pt modelId="{DDB5E386-25FE-4DF7-83BE-BFB59C9D4B27}" type="parTrans" cxnId="{F743B0BF-161E-4AB2-8540-29E94551E924}">
      <dgm:prSet/>
      <dgm:spPr/>
      <dgm:t>
        <a:bodyPr/>
        <a:lstStyle/>
        <a:p>
          <a:endParaRPr lang="ru-RU"/>
        </a:p>
      </dgm:t>
    </dgm:pt>
    <dgm:pt modelId="{74DF2E8C-502C-459E-8028-D4BCE7037885}">
      <dgm:prSet phldrT="[Текст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/>
        </a:p>
      </dgm:t>
    </dgm:pt>
    <dgm:pt modelId="{108CC9CF-C854-4CB6-9EEC-83B75DDA33ED}" type="sibTrans" cxnId="{59750032-5EEA-44B8-B476-01063773EB2B}">
      <dgm:prSet/>
      <dgm:spPr/>
      <dgm:t>
        <a:bodyPr/>
        <a:lstStyle/>
        <a:p>
          <a:endParaRPr lang="ru-RU"/>
        </a:p>
      </dgm:t>
    </dgm:pt>
    <dgm:pt modelId="{A3AB7594-2C36-43C0-8FB2-B1D01048DE80}" type="parTrans" cxnId="{59750032-5EEA-44B8-B476-01063773EB2B}">
      <dgm:prSet/>
      <dgm:spPr/>
      <dgm:t>
        <a:bodyPr/>
        <a:lstStyle/>
        <a:p>
          <a:endParaRPr lang="ru-RU"/>
        </a:p>
      </dgm:t>
    </dgm:pt>
    <dgm:pt modelId="{BD5079D2-868F-4F04-97A0-686F58604F82}" type="pres">
      <dgm:prSet presAssocID="{2436DAA7-C39D-44B2-A232-7853C5E422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25D39B-BD4C-4B01-AA4C-53068A66A984}" type="pres">
      <dgm:prSet presAssocID="{74DF2E8C-502C-459E-8028-D4BCE7037885}" presName="node" presStyleLbl="node1" presStyleIdx="0" presStyleCnt="5" custScaleX="98081" custScaleY="132829" custRadScaleRad="80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916E1-C085-4643-9842-9FAEE3A71845}" type="pres">
      <dgm:prSet presAssocID="{108CC9CF-C854-4CB6-9EEC-83B75DDA33ED}" presName="sibTrans" presStyleLbl="sibTrans2D1" presStyleIdx="0" presStyleCnt="5"/>
      <dgm:spPr/>
      <dgm:t>
        <a:bodyPr/>
        <a:lstStyle/>
        <a:p>
          <a:endParaRPr lang="ru-RU"/>
        </a:p>
      </dgm:t>
    </dgm:pt>
    <dgm:pt modelId="{8144ADA1-CD05-4E1D-81C2-C52EBCCB2875}" type="pres">
      <dgm:prSet presAssocID="{108CC9CF-C854-4CB6-9EEC-83B75DDA33ED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BEFF9810-A8E1-4D26-8982-247047A444FE}" type="pres">
      <dgm:prSet presAssocID="{6676E513-C83C-4C86-BDBD-ADDCF753BC14}" presName="node" presStyleLbl="node1" presStyleIdx="1" presStyleCnt="5" custScaleY="135072" custRadScaleRad="128923" custRadScaleInc="-15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88BB3-8DF4-45B2-BC8E-3668D7262A7B}" type="pres">
      <dgm:prSet presAssocID="{7F4990DE-6F6B-4220-A94D-36C7BF1797D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AA92ADF4-3557-4DF3-B71F-54603575FBFB}" type="pres">
      <dgm:prSet presAssocID="{7F4990DE-6F6B-4220-A94D-36C7BF1797D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0BE8D6D-BFE6-43BF-86B6-2E23753F699D}" type="pres">
      <dgm:prSet presAssocID="{1E0CFBFF-E36D-4A0F-BC85-B7C9083E4AC7}" presName="node" presStyleLbl="node1" presStyleIdx="2" presStyleCnt="5" custScaleX="110954" custScaleY="140187" custRadScaleRad="75331" custRadScaleInc="-20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6CE0F-BBA1-44F8-B0B9-82922BC176CD}" type="pres">
      <dgm:prSet presAssocID="{A27B32B9-CB08-4E9B-9CCE-8079E2130F85}" presName="sibTrans" presStyleLbl="sibTrans2D1" presStyleIdx="2" presStyleCnt="5"/>
      <dgm:spPr/>
      <dgm:t>
        <a:bodyPr/>
        <a:lstStyle/>
        <a:p>
          <a:endParaRPr lang="ru-RU"/>
        </a:p>
      </dgm:t>
    </dgm:pt>
    <dgm:pt modelId="{01632FF8-AADE-4BB3-B4D1-9857142939A2}" type="pres">
      <dgm:prSet presAssocID="{A27B32B9-CB08-4E9B-9CCE-8079E2130F8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948A428-7571-462D-B23D-6948A5721230}" type="pres">
      <dgm:prSet presAssocID="{6B2756A8-95F2-4E86-A1FC-C943D2ED4798}" presName="node" presStyleLbl="node1" presStyleIdx="3" presStyleCnt="5" custScaleY="133137" custRadScaleRad="87537" custRadScaleInc="19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71B3-FC7A-4A71-B334-4FEC3F66E07C}" type="pres">
      <dgm:prSet presAssocID="{EFF64437-02F4-4379-A3A8-5562229D0578}" presName="sibTrans" presStyleLbl="sibTrans2D1" presStyleIdx="3" presStyleCnt="5"/>
      <dgm:spPr/>
      <dgm:t>
        <a:bodyPr/>
        <a:lstStyle/>
        <a:p>
          <a:endParaRPr lang="ru-RU"/>
        </a:p>
      </dgm:t>
    </dgm:pt>
    <dgm:pt modelId="{75B99366-E339-468F-80EA-0241BAD63D9C}" type="pres">
      <dgm:prSet presAssocID="{EFF64437-02F4-4379-A3A8-5562229D0578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40AE2064-111A-4FB1-9933-140D658F601E}" type="pres">
      <dgm:prSet presAssocID="{2731268A-8AD8-4BB4-A3CA-19EF6DB8523E}" presName="node" presStyleLbl="node1" presStyleIdx="4" presStyleCnt="5" custScaleY="128562" custRadScaleRad="125909" custRadScaleInc="13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D166F3-C04D-482E-A01A-5DF193756BA5}" type="pres">
      <dgm:prSet presAssocID="{3CE65706-9507-442E-A488-45CDF45841CB}" presName="sibTrans" presStyleLbl="sibTrans2D1" presStyleIdx="4" presStyleCnt="5"/>
      <dgm:spPr/>
      <dgm:t>
        <a:bodyPr/>
        <a:lstStyle/>
        <a:p>
          <a:endParaRPr lang="ru-RU"/>
        </a:p>
      </dgm:t>
    </dgm:pt>
    <dgm:pt modelId="{9A8E9D06-F9EA-4891-9575-2643AD12BB0B}" type="pres">
      <dgm:prSet presAssocID="{3CE65706-9507-442E-A488-45CDF45841CB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42227E9-8015-46B4-A43B-8ECCBEB7B4DD}" type="presOf" srcId="{108CC9CF-C854-4CB6-9EEC-83B75DDA33ED}" destId="{8144ADA1-CD05-4E1D-81C2-C52EBCCB2875}" srcOrd="1" destOrd="0" presId="urn:microsoft.com/office/officeart/2005/8/layout/cycle2"/>
    <dgm:cxn modelId="{8E098127-D814-40A9-AA99-F31C37A15568}" type="presOf" srcId="{74DF2E8C-502C-459E-8028-D4BCE7037885}" destId="{A125D39B-BD4C-4B01-AA4C-53068A66A984}" srcOrd="0" destOrd="0" presId="urn:microsoft.com/office/officeart/2005/8/layout/cycle2"/>
    <dgm:cxn modelId="{BC79B88A-292C-4089-A540-E856E6D4FCC7}" srcId="{2436DAA7-C39D-44B2-A232-7853C5E422A6}" destId="{1E0CFBFF-E36D-4A0F-BC85-B7C9083E4AC7}" srcOrd="2" destOrd="0" parTransId="{BF3B5882-53E0-411F-A72B-EBFB058B4F4D}" sibTransId="{A27B32B9-CB08-4E9B-9CCE-8079E2130F85}"/>
    <dgm:cxn modelId="{EAF5F59C-2944-4409-87EA-0C075F63D500}" type="presOf" srcId="{6B2756A8-95F2-4E86-A1FC-C943D2ED4798}" destId="{E948A428-7571-462D-B23D-6948A5721230}" srcOrd="0" destOrd="0" presId="urn:microsoft.com/office/officeart/2005/8/layout/cycle2"/>
    <dgm:cxn modelId="{61CFEE48-6B5D-4DA4-A7FA-3C0D92FC1A5C}" srcId="{2436DAA7-C39D-44B2-A232-7853C5E422A6}" destId="{6B2756A8-95F2-4E86-A1FC-C943D2ED4798}" srcOrd="3" destOrd="0" parTransId="{13B6DD6B-2694-4BC2-871D-33BF7C671CBF}" sibTransId="{EFF64437-02F4-4379-A3A8-5562229D0578}"/>
    <dgm:cxn modelId="{68831D96-6E0E-4796-8B4B-AB4F124AFFE7}" srcId="{2436DAA7-C39D-44B2-A232-7853C5E422A6}" destId="{2731268A-8AD8-4BB4-A3CA-19EF6DB8523E}" srcOrd="4" destOrd="0" parTransId="{5CE4B9E0-2699-4106-868A-0E1CA9F49A74}" sibTransId="{3CE65706-9507-442E-A488-45CDF45841CB}"/>
    <dgm:cxn modelId="{58748E22-1403-4BBF-B5E1-130BDA2843A0}" type="presOf" srcId="{3CE65706-9507-442E-A488-45CDF45841CB}" destId="{9A8E9D06-F9EA-4891-9575-2643AD12BB0B}" srcOrd="1" destOrd="0" presId="urn:microsoft.com/office/officeart/2005/8/layout/cycle2"/>
    <dgm:cxn modelId="{1A4533A1-130F-444F-AD9D-8CE4BD90FD42}" type="presOf" srcId="{7F4990DE-6F6B-4220-A94D-36C7BF1797D9}" destId="{AA92ADF4-3557-4DF3-B71F-54603575FBFB}" srcOrd="1" destOrd="0" presId="urn:microsoft.com/office/officeart/2005/8/layout/cycle2"/>
    <dgm:cxn modelId="{59750032-5EEA-44B8-B476-01063773EB2B}" srcId="{2436DAA7-C39D-44B2-A232-7853C5E422A6}" destId="{74DF2E8C-502C-459E-8028-D4BCE7037885}" srcOrd="0" destOrd="0" parTransId="{A3AB7594-2C36-43C0-8FB2-B1D01048DE80}" sibTransId="{108CC9CF-C854-4CB6-9EEC-83B75DDA33ED}"/>
    <dgm:cxn modelId="{27938A36-B752-40D3-AA72-33C671532A7A}" type="presOf" srcId="{1E0CFBFF-E36D-4A0F-BC85-B7C9083E4AC7}" destId="{C0BE8D6D-BFE6-43BF-86B6-2E23753F699D}" srcOrd="0" destOrd="0" presId="urn:microsoft.com/office/officeart/2005/8/layout/cycle2"/>
    <dgm:cxn modelId="{068B2E3C-5435-4421-951A-D37B00CE6D03}" type="presOf" srcId="{EFF64437-02F4-4379-A3A8-5562229D0578}" destId="{75B99366-E339-468F-80EA-0241BAD63D9C}" srcOrd="1" destOrd="0" presId="urn:microsoft.com/office/officeart/2005/8/layout/cycle2"/>
    <dgm:cxn modelId="{1D444550-9AEF-4C97-A555-E09067B18673}" type="presOf" srcId="{A27B32B9-CB08-4E9B-9CCE-8079E2130F85}" destId="{7F16CE0F-BBA1-44F8-B0B9-82922BC176CD}" srcOrd="0" destOrd="0" presId="urn:microsoft.com/office/officeart/2005/8/layout/cycle2"/>
    <dgm:cxn modelId="{33AA21C3-A17F-4368-A97E-EEAAE5C2B341}" type="presOf" srcId="{2731268A-8AD8-4BB4-A3CA-19EF6DB8523E}" destId="{40AE2064-111A-4FB1-9933-140D658F601E}" srcOrd="0" destOrd="0" presId="urn:microsoft.com/office/officeart/2005/8/layout/cycle2"/>
    <dgm:cxn modelId="{B3841C89-E2DB-4A02-BFD4-539DC481636B}" type="presOf" srcId="{108CC9CF-C854-4CB6-9EEC-83B75DDA33ED}" destId="{DFA916E1-C085-4643-9842-9FAEE3A71845}" srcOrd="0" destOrd="0" presId="urn:microsoft.com/office/officeart/2005/8/layout/cycle2"/>
    <dgm:cxn modelId="{D1B5246D-A8F4-4AF0-9575-B2C723FFF87A}" type="presOf" srcId="{A27B32B9-CB08-4E9B-9CCE-8079E2130F85}" destId="{01632FF8-AADE-4BB3-B4D1-9857142939A2}" srcOrd="1" destOrd="0" presId="urn:microsoft.com/office/officeart/2005/8/layout/cycle2"/>
    <dgm:cxn modelId="{152215AE-8F16-4C5C-945F-8139A8272A8E}" type="presOf" srcId="{6676E513-C83C-4C86-BDBD-ADDCF753BC14}" destId="{BEFF9810-A8E1-4D26-8982-247047A444FE}" srcOrd="0" destOrd="0" presId="urn:microsoft.com/office/officeart/2005/8/layout/cycle2"/>
    <dgm:cxn modelId="{FCF77B47-DCA5-4BFA-B43A-11245E9DAFF3}" type="presOf" srcId="{EFF64437-02F4-4379-A3A8-5562229D0578}" destId="{546271B3-FC7A-4A71-B334-4FEC3F66E07C}" srcOrd="0" destOrd="0" presId="urn:microsoft.com/office/officeart/2005/8/layout/cycle2"/>
    <dgm:cxn modelId="{580D6671-56C1-46A3-AC3B-91245431F20F}" type="presOf" srcId="{2436DAA7-C39D-44B2-A232-7853C5E422A6}" destId="{BD5079D2-868F-4F04-97A0-686F58604F82}" srcOrd="0" destOrd="0" presId="urn:microsoft.com/office/officeart/2005/8/layout/cycle2"/>
    <dgm:cxn modelId="{06835731-6399-48BB-ACFC-678D500C1773}" type="presOf" srcId="{7F4990DE-6F6B-4220-A94D-36C7BF1797D9}" destId="{27F88BB3-8DF4-45B2-BC8E-3668D7262A7B}" srcOrd="0" destOrd="0" presId="urn:microsoft.com/office/officeart/2005/8/layout/cycle2"/>
    <dgm:cxn modelId="{F743B0BF-161E-4AB2-8540-29E94551E924}" srcId="{2436DAA7-C39D-44B2-A232-7853C5E422A6}" destId="{6676E513-C83C-4C86-BDBD-ADDCF753BC14}" srcOrd="1" destOrd="0" parTransId="{DDB5E386-25FE-4DF7-83BE-BFB59C9D4B27}" sibTransId="{7F4990DE-6F6B-4220-A94D-36C7BF1797D9}"/>
    <dgm:cxn modelId="{CB1BA121-2165-455C-B737-60FAE5B32EF0}" type="presOf" srcId="{3CE65706-9507-442E-A488-45CDF45841CB}" destId="{5BD166F3-C04D-482E-A01A-5DF193756BA5}" srcOrd="0" destOrd="0" presId="urn:microsoft.com/office/officeart/2005/8/layout/cycle2"/>
    <dgm:cxn modelId="{8E1EC455-A67D-4B86-86EE-3F7A14991930}" type="presParOf" srcId="{BD5079D2-868F-4F04-97A0-686F58604F82}" destId="{A125D39B-BD4C-4B01-AA4C-53068A66A984}" srcOrd="0" destOrd="0" presId="urn:microsoft.com/office/officeart/2005/8/layout/cycle2"/>
    <dgm:cxn modelId="{708CBF69-676E-45DB-A40B-E09283D95997}" type="presParOf" srcId="{BD5079D2-868F-4F04-97A0-686F58604F82}" destId="{DFA916E1-C085-4643-9842-9FAEE3A71845}" srcOrd="1" destOrd="0" presId="urn:microsoft.com/office/officeart/2005/8/layout/cycle2"/>
    <dgm:cxn modelId="{8A474364-5762-4CCD-BF5E-8C52271B7F7A}" type="presParOf" srcId="{DFA916E1-C085-4643-9842-9FAEE3A71845}" destId="{8144ADA1-CD05-4E1D-81C2-C52EBCCB2875}" srcOrd="0" destOrd="0" presId="urn:microsoft.com/office/officeart/2005/8/layout/cycle2"/>
    <dgm:cxn modelId="{7A797D8D-A60B-497B-BF65-C6ADAF17E3F9}" type="presParOf" srcId="{BD5079D2-868F-4F04-97A0-686F58604F82}" destId="{BEFF9810-A8E1-4D26-8982-247047A444FE}" srcOrd="2" destOrd="0" presId="urn:microsoft.com/office/officeart/2005/8/layout/cycle2"/>
    <dgm:cxn modelId="{EEDF0683-7442-4CAB-976D-5D05FCCE6A8D}" type="presParOf" srcId="{BD5079D2-868F-4F04-97A0-686F58604F82}" destId="{27F88BB3-8DF4-45B2-BC8E-3668D7262A7B}" srcOrd="3" destOrd="0" presId="urn:microsoft.com/office/officeart/2005/8/layout/cycle2"/>
    <dgm:cxn modelId="{74DEE415-88F5-47FC-828E-C06EB6983E93}" type="presParOf" srcId="{27F88BB3-8DF4-45B2-BC8E-3668D7262A7B}" destId="{AA92ADF4-3557-4DF3-B71F-54603575FBFB}" srcOrd="0" destOrd="0" presId="urn:microsoft.com/office/officeart/2005/8/layout/cycle2"/>
    <dgm:cxn modelId="{A675F84C-9702-4E6E-B794-BFBE2EB5F6E0}" type="presParOf" srcId="{BD5079D2-868F-4F04-97A0-686F58604F82}" destId="{C0BE8D6D-BFE6-43BF-86B6-2E23753F699D}" srcOrd="4" destOrd="0" presId="urn:microsoft.com/office/officeart/2005/8/layout/cycle2"/>
    <dgm:cxn modelId="{5FBF37A0-96A8-47B4-A43D-37D40412B6EA}" type="presParOf" srcId="{BD5079D2-868F-4F04-97A0-686F58604F82}" destId="{7F16CE0F-BBA1-44F8-B0B9-82922BC176CD}" srcOrd="5" destOrd="0" presId="urn:microsoft.com/office/officeart/2005/8/layout/cycle2"/>
    <dgm:cxn modelId="{8183C601-0B08-4A22-A095-3DE8E7FB6A26}" type="presParOf" srcId="{7F16CE0F-BBA1-44F8-B0B9-82922BC176CD}" destId="{01632FF8-AADE-4BB3-B4D1-9857142939A2}" srcOrd="0" destOrd="0" presId="urn:microsoft.com/office/officeart/2005/8/layout/cycle2"/>
    <dgm:cxn modelId="{3F25448C-C9B2-45D7-854C-CAD701DD7918}" type="presParOf" srcId="{BD5079D2-868F-4F04-97A0-686F58604F82}" destId="{E948A428-7571-462D-B23D-6948A5721230}" srcOrd="6" destOrd="0" presId="urn:microsoft.com/office/officeart/2005/8/layout/cycle2"/>
    <dgm:cxn modelId="{E5DE95C6-E96B-4490-A231-DDE5C82EFD8B}" type="presParOf" srcId="{BD5079D2-868F-4F04-97A0-686F58604F82}" destId="{546271B3-FC7A-4A71-B334-4FEC3F66E07C}" srcOrd="7" destOrd="0" presId="urn:microsoft.com/office/officeart/2005/8/layout/cycle2"/>
    <dgm:cxn modelId="{336C9BE8-93E3-4252-8B9E-E5D6F88D0564}" type="presParOf" srcId="{546271B3-FC7A-4A71-B334-4FEC3F66E07C}" destId="{75B99366-E339-468F-80EA-0241BAD63D9C}" srcOrd="0" destOrd="0" presId="urn:microsoft.com/office/officeart/2005/8/layout/cycle2"/>
    <dgm:cxn modelId="{EB4B4048-E4F1-41B9-BDBC-59F628BB9F12}" type="presParOf" srcId="{BD5079D2-868F-4F04-97A0-686F58604F82}" destId="{40AE2064-111A-4FB1-9933-140D658F601E}" srcOrd="8" destOrd="0" presId="urn:microsoft.com/office/officeart/2005/8/layout/cycle2"/>
    <dgm:cxn modelId="{C937EED4-6BB8-4F2E-AC05-6FB555D345AA}" type="presParOf" srcId="{BD5079D2-868F-4F04-97A0-686F58604F82}" destId="{5BD166F3-C04D-482E-A01A-5DF193756BA5}" srcOrd="9" destOrd="0" presId="urn:microsoft.com/office/officeart/2005/8/layout/cycle2"/>
    <dgm:cxn modelId="{20DD6BE6-88BB-4EA8-9162-2997A59BE689}" type="presParOf" srcId="{5BD166F3-C04D-482E-A01A-5DF193756BA5}" destId="{9A8E9D06-F9EA-4891-9575-2643AD12BB0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E12EEE-1FA2-4508-84F6-6C24F209DFA8}" type="doc">
      <dgm:prSet loTypeId="urn:microsoft.com/office/officeart/2005/8/layout/chevron2" loCatId="list" qsTypeId="urn:microsoft.com/office/officeart/2005/8/quickstyle/3d3" qsCatId="3D" csTypeId="urn:microsoft.com/office/officeart/2005/8/colors/colorful1#1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4D7B83B0-D755-4059-9827-406265F3B316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E20C405F-9113-4395-84F6-7A9981D9ACC2}" type="parTrans" cxnId="{BB9616DD-F24E-41EE-B1CA-07669D1650E7}">
      <dgm:prSet/>
      <dgm:spPr/>
      <dgm:t>
        <a:bodyPr/>
        <a:lstStyle/>
        <a:p>
          <a:endParaRPr lang="ru-RU"/>
        </a:p>
      </dgm:t>
    </dgm:pt>
    <dgm:pt modelId="{AE8DD567-CF3F-45E8-AF99-1CFC03BBAA6E}" type="sibTrans" cxnId="{BB9616DD-F24E-41EE-B1CA-07669D1650E7}">
      <dgm:prSet/>
      <dgm:spPr/>
      <dgm:t>
        <a:bodyPr/>
        <a:lstStyle/>
        <a:p>
          <a:endParaRPr lang="ru-RU"/>
        </a:p>
      </dgm:t>
    </dgm:pt>
    <dgm:pt modelId="{6B320BB7-01AC-4A3F-92FF-8993B1596C2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4BD96F7A-50BF-45BC-A09D-6745E335B4CE}" type="parTrans" cxnId="{B308A368-4875-4789-9E6A-F2E51B1D989B}">
      <dgm:prSet/>
      <dgm:spPr/>
      <dgm:t>
        <a:bodyPr/>
        <a:lstStyle/>
        <a:p>
          <a:endParaRPr lang="ru-RU"/>
        </a:p>
      </dgm:t>
    </dgm:pt>
    <dgm:pt modelId="{CAEE67AB-3DA0-4E2F-8974-84D9EFCB517C}" type="sibTrans" cxnId="{B308A368-4875-4789-9E6A-F2E51B1D989B}">
      <dgm:prSet/>
      <dgm:spPr/>
      <dgm:t>
        <a:bodyPr/>
        <a:lstStyle/>
        <a:p>
          <a:endParaRPr lang="ru-RU"/>
        </a:p>
      </dgm:t>
    </dgm:pt>
    <dgm:pt modelId="{C92DEDEB-0833-432E-9FD3-A06DCB802B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200" b="1" dirty="0" smtClean="0">
              <a:effectLst/>
            </a:rPr>
            <a:t>внедрением профессиональных стандартов в области психиатрии и наркологии</a:t>
          </a:r>
          <a:endParaRPr lang="ru-RU" sz="3200" b="1" dirty="0">
            <a:effectLst/>
          </a:endParaRPr>
        </a:p>
      </dgm:t>
    </dgm:pt>
    <dgm:pt modelId="{CA8F62F2-BC4E-4C65-AEAE-467CC03F8BD2}" type="sibTrans" cxnId="{DB687D25-5531-477A-9417-90A528AABCB2}">
      <dgm:prSet/>
      <dgm:spPr/>
      <dgm:t>
        <a:bodyPr/>
        <a:lstStyle/>
        <a:p>
          <a:endParaRPr lang="ru-RU"/>
        </a:p>
      </dgm:t>
    </dgm:pt>
    <dgm:pt modelId="{18DD444E-14DF-4959-BBD8-879FE4ACBBAB}" type="parTrans" cxnId="{DB687D25-5531-477A-9417-90A528AABCB2}">
      <dgm:prSet/>
      <dgm:spPr/>
      <dgm:t>
        <a:bodyPr/>
        <a:lstStyle/>
        <a:p>
          <a:endParaRPr lang="ru-RU"/>
        </a:p>
      </dgm:t>
    </dgm:pt>
    <dgm:pt modelId="{67C30DBD-1536-44BD-99B0-69A3E181D0F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200" b="1" dirty="0" smtClean="0">
              <a:effectLst/>
            </a:rPr>
            <a:t>разработка, создание и распространение методической литературы</a:t>
          </a:r>
          <a:endParaRPr lang="ru-RU" sz="3200" b="1" dirty="0">
            <a:effectLst/>
          </a:endParaRPr>
        </a:p>
      </dgm:t>
    </dgm:pt>
    <dgm:pt modelId="{33CECEB7-907A-4A36-9777-F063F0001FBA}" type="sibTrans" cxnId="{8443EB9C-66C7-4708-9448-101A83C868FC}">
      <dgm:prSet/>
      <dgm:spPr/>
      <dgm:t>
        <a:bodyPr/>
        <a:lstStyle/>
        <a:p>
          <a:endParaRPr lang="ru-RU"/>
        </a:p>
      </dgm:t>
    </dgm:pt>
    <dgm:pt modelId="{96A8ECFB-2775-4A42-9682-1C5DBEA3AD95}" type="parTrans" cxnId="{8443EB9C-66C7-4708-9448-101A83C868FC}">
      <dgm:prSet/>
      <dgm:spPr/>
      <dgm:t>
        <a:bodyPr/>
        <a:lstStyle/>
        <a:p>
          <a:endParaRPr lang="ru-RU"/>
        </a:p>
      </dgm:t>
    </dgm:pt>
    <dgm:pt modelId="{CCB3E5E9-9D06-4C95-8D97-2F7B9123D464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200" b="1" dirty="0" smtClean="0">
              <a:effectLst/>
            </a:rPr>
            <a:t>разработка </a:t>
          </a:r>
          <a:r>
            <a:rPr lang="ru-RU" sz="3200" b="1" dirty="0" smtClean="0">
              <a:effectLst/>
            </a:rPr>
            <a:t>технологических вопросов</a:t>
          </a:r>
          <a:endParaRPr lang="ru-RU" sz="3200" b="1" dirty="0">
            <a:effectLst/>
          </a:endParaRPr>
        </a:p>
      </dgm:t>
    </dgm:pt>
    <dgm:pt modelId="{BDA0BA0A-C6AF-46E7-89F1-420A303745D8}" type="sibTrans" cxnId="{991715F1-3885-466D-8747-4B8C7287B759}">
      <dgm:prSet/>
      <dgm:spPr/>
      <dgm:t>
        <a:bodyPr/>
        <a:lstStyle/>
        <a:p>
          <a:endParaRPr lang="ru-RU"/>
        </a:p>
      </dgm:t>
    </dgm:pt>
    <dgm:pt modelId="{FC034AB5-0D9A-412C-8658-C04A059B62E1}" type="parTrans" cxnId="{991715F1-3885-466D-8747-4B8C7287B759}">
      <dgm:prSet/>
      <dgm:spPr/>
      <dgm:t>
        <a:bodyPr/>
        <a:lstStyle/>
        <a:p>
          <a:endParaRPr lang="ru-RU"/>
        </a:p>
      </dgm:t>
    </dgm:pt>
    <dgm:pt modelId="{2080981F-A7FE-4D47-8F82-59C951D15D8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10BA802F-B394-42F2-BA61-0EC94E584BA1}" type="sibTrans" cxnId="{39C91536-5546-4AAF-B80B-A2EE73A2BFB6}">
      <dgm:prSet/>
      <dgm:spPr/>
      <dgm:t>
        <a:bodyPr/>
        <a:lstStyle/>
        <a:p>
          <a:endParaRPr lang="ru-RU"/>
        </a:p>
      </dgm:t>
    </dgm:pt>
    <dgm:pt modelId="{EB020B1C-74DF-4201-82A6-2C902AF38DEC}" type="parTrans" cxnId="{39C91536-5546-4AAF-B80B-A2EE73A2BFB6}">
      <dgm:prSet/>
      <dgm:spPr/>
      <dgm:t>
        <a:bodyPr/>
        <a:lstStyle/>
        <a:p>
          <a:endParaRPr lang="ru-RU"/>
        </a:p>
      </dgm:t>
    </dgm:pt>
    <dgm:pt modelId="{9061583B-57D5-42D6-B8D9-B710665C03C2}" type="pres">
      <dgm:prSet presAssocID="{D3E12EEE-1FA2-4508-84F6-6C24F209DF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F8668-CF46-43D9-ABEE-BE16425E0D70}" type="pres">
      <dgm:prSet presAssocID="{4D7B83B0-D755-4059-9827-406265F3B316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9BC4E8-F32A-40CA-B998-8C7C6F43696B}" type="pres">
      <dgm:prSet presAssocID="{4D7B83B0-D755-4059-9827-406265F3B31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6F271-FDA5-4399-9AC0-BFAF54456155}" type="pres">
      <dgm:prSet presAssocID="{4D7B83B0-D755-4059-9827-406265F3B31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49860-055E-4872-BAC6-2E1642388123}" type="pres">
      <dgm:prSet presAssocID="{AE8DD567-CF3F-45E8-AF99-1CFC03BBAA6E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0FC2E3D-6166-4EBD-8631-2EE4C50C2C4F}" type="pres">
      <dgm:prSet presAssocID="{6B320BB7-01AC-4A3F-92FF-8993B1596C2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7309191E-E064-4E4E-AE7B-2873F55CD5B4}" type="pres">
      <dgm:prSet presAssocID="{6B320BB7-01AC-4A3F-92FF-8993B1596C2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ABB38-5CAC-4E21-AA7B-8A0435AE49B6}" type="pres">
      <dgm:prSet presAssocID="{6B320BB7-01AC-4A3F-92FF-8993B1596C23}" presName="descendantText" presStyleLbl="alignAcc1" presStyleIdx="1" presStyleCnt="3" custScaleY="151691" custLinFactNeighborY="-5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6AF88-42BA-4EC7-9933-169C3B0B7D28}" type="pres">
      <dgm:prSet presAssocID="{CAEE67AB-3DA0-4E2F-8974-84D9EFCB517C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B8A6EFA-1D1E-48FD-854B-F3F0766A47DE}" type="pres">
      <dgm:prSet presAssocID="{2080981F-A7FE-4D47-8F82-59C951D15D8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66BC77-FCDB-4347-B6D5-01C9B34CA579}" type="pres">
      <dgm:prSet presAssocID="{2080981F-A7FE-4D47-8F82-59C951D15D8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B33C2-0F60-45B9-A331-00E4B4DA9A50}" type="pres">
      <dgm:prSet presAssocID="{2080981F-A7FE-4D47-8F82-59C951D15D83}" presName="descendantText" presStyleLbl="alignAcc1" presStyleIdx="2" presStyleCnt="3" custScaleY="133805" custLinFactNeighborY="12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687D25-5531-477A-9417-90A528AABCB2}" srcId="{2080981F-A7FE-4D47-8F82-59C951D15D83}" destId="{C92DEDEB-0833-432E-9FD3-A06DCB802B13}" srcOrd="0" destOrd="0" parTransId="{18DD444E-14DF-4959-BBD8-879FE4ACBBAB}" sibTransId="{CA8F62F2-BC4E-4C65-AEAE-467CC03F8BD2}"/>
    <dgm:cxn modelId="{7855CF9D-957D-40EA-BC7B-6D045F468B31}" type="presOf" srcId="{CCB3E5E9-9D06-4C95-8D97-2F7B9123D464}" destId="{C506F271-FDA5-4399-9AC0-BFAF54456155}" srcOrd="0" destOrd="0" presId="urn:microsoft.com/office/officeart/2005/8/layout/chevron2"/>
    <dgm:cxn modelId="{022D4C2F-44B5-4CA2-8C9A-1AB4F3264EBA}" type="presOf" srcId="{4D7B83B0-D755-4059-9827-406265F3B316}" destId="{849BC4E8-F32A-40CA-B998-8C7C6F43696B}" srcOrd="0" destOrd="0" presId="urn:microsoft.com/office/officeart/2005/8/layout/chevron2"/>
    <dgm:cxn modelId="{36F80DAF-F77A-4987-B507-3C2986F3E1B5}" type="presOf" srcId="{2080981F-A7FE-4D47-8F82-59C951D15D83}" destId="{E366BC77-FCDB-4347-B6D5-01C9B34CA579}" srcOrd="0" destOrd="0" presId="urn:microsoft.com/office/officeart/2005/8/layout/chevron2"/>
    <dgm:cxn modelId="{2341ECF1-6918-40D5-8F0F-E7B0F9832A6D}" type="presOf" srcId="{67C30DBD-1536-44BD-99B0-69A3E181D0F2}" destId="{384ABB38-5CAC-4E21-AA7B-8A0435AE49B6}" srcOrd="0" destOrd="0" presId="urn:microsoft.com/office/officeart/2005/8/layout/chevron2"/>
    <dgm:cxn modelId="{4A17A53C-BCE5-4189-9603-E83BC87ECD47}" type="presOf" srcId="{6B320BB7-01AC-4A3F-92FF-8993B1596C23}" destId="{7309191E-E064-4E4E-AE7B-2873F55CD5B4}" srcOrd="0" destOrd="0" presId="urn:microsoft.com/office/officeart/2005/8/layout/chevron2"/>
    <dgm:cxn modelId="{B308A368-4875-4789-9E6A-F2E51B1D989B}" srcId="{D3E12EEE-1FA2-4508-84F6-6C24F209DFA8}" destId="{6B320BB7-01AC-4A3F-92FF-8993B1596C23}" srcOrd="1" destOrd="0" parTransId="{4BD96F7A-50BF-45BC-A09D-6745E335B4CE}" sibTransId="{CAEE67AB-3DA0-4E2F-8974-84D9EFCB517C}"/>
    <dgm:cxn modelId="{BB9616DD-F24E-41EE-B1CA-07669D1650E7}" srcId="{D3E12EEE-1FA2-4508-84F6-6C24F209DFA8}" destId="{4D7B83B0-D755-4059-9827-406265F3B316}" srcOrd="0" destOrd="0" parTransId="{E20C405F-9113-4395-84F6-7A9981D9ACC2}" sibTransId="{AE8DD567-CF3F-45E8-AF99-1CFC03BBAA6E}"/>
    <dgm:cxn modelId="{39C91536-5546-4AAF-B80B-A2EE73A2BFB6}" srcId="{D3E12EEE-1FA2-4508-84F6-6C24F209DFA8}" destId="{2080981F-A7FE-4D47-8F82-59C951D15D83}" srcOrd="2" destOrd="0" parTransId="{EB020B1C-74DF-4201-82A6-2C902AF38DEC}" sibTransId="{10BA802F-B394-42F2-BA61-0EC94E584BA1}"/>
    <dgm:cxn modelId="{991715F1-3885-466D-8747-4B8C7287B759}" srcId="{4D7B83B0-D755-4059-9827-406265F3B316}" destId="{CCB3E5E9-9D06-4C95-8D97-2F7B9123D464}" srcOrd="0" destOrd="0" parTransId="{FC034AB5-0D9A-412C-8658-C04A059B62E1}" sibTransId="{BDA0BA0A-C6AF-46E7-89F1-420A303745D8}"/>
    <dgm:cxn modelId="{E49C13BF-A750-4D63-9744-7FD86199F213}" type="presOf" srcId="{D3E12EEE-1FA2-4508-84F6-6C24F209DFA8}" destId="{9061583B-57D5-42D6-B8D9-B710665C03C2}" srcOrd="0" destOrd="0" presId="urn:microsoft.com/office/officeart/2005/8/layout/chevron2"/>
    <dgm:cxn modelId="{8443EB9C-66C7-4708-9448-101A83C868FC}" srcId="{6B320BB7-01AC-4A3F-92FF-8993B1596C23}" destId="{67C30DBD-1536-44BD-99B0-69A3E181D0F2}" srcOrd="0" destOrd="0" parTransId="{96A8ECFB-2775-4A42-9682-1C5DBEA3AD95}" sibTransId="{33CECEB7-907A-4A36-9777-F063F0001FBA}"/>
    <dgm:cxn modelId="{AFF2DF6C-EFB1-4F1D-9CAB-1207BEEE69D0}" type="presOf" srcId="{C92DEDEB-0833-432E-9FD3-A06DCB802B13}" destId="{AE8B33C2-0F60-45B9-A331-00E4B4DA9A50}" srcOrd="0" destOrd="0" presId="urn:microsoft.com/office/officeart/2005/8/layout/chevron2"/>
    <dgm:cxn modelId="{21DF38C7-D075-43A8-AB5A-4F1A250B4CDC}" type="presParOf" srcId="{9061583B-57D5-42D6-B8D9-B710665C03C2}" destId="{B77F8668-CF46-43D9-ABEE-BE16425E0D70}" srcOrd="0" destOrd="0" presId="urn:microsoft.com/office/officeart/2005/8/layout/chevron2"/>
    <dgm:cxn modelId="{2131DBE2-1EFF-4647-BDC2-2BAAEECC3767}" type="presParOf" srcId="{B77F8668-CF46-43D9-ABEE-BE16425E0D70}" destId="{849BC4E8-F32A-40CA-B998-8C7C6F43696B}" srcOrd="0" destOrd="0" presId="urn:microsoft.com/office/officeart/2005/8/layout/chevron2"/>
    <dgm:cxn modelId="{99ECB9FC-24FF-4464-AD81-21AC50FE57E3}" type="presParOf" srcId="{B77F8668-CF46-43D9-ABEE-BE16425E0D70}" destId="{C506F271-FDA5-4399-9AC0-BFAF54456155}" srcOrd="1" destOrd="0" presId="urn:microsoft.com/office/officeart/2005/8/layout/chevron2"/>
    <dgm:cxn modelId="{B8C7CFC1-ACB5-4C5D-A6CB-F245985921D8}" type="presParOf" srcId="{9061583B-57D5-42D6-B8D9-B710665C03C2}" destId="{DB849860-055E-4872-BAC6-2E1642388123}" srcOrd="1" destOrd="0" presId="urn:microsoft.com/office/officeart/2005/8/layout/chevron2"/>
    <dgm:cxn modelId="{94A4064D-930B-4DF7-B977-1008AA0DE089}" type="presParOf" srcId="{9061583B-57D5-42D6-B8D9-B710665C03C2}" destId="{10FC2E3D-6166-4EBD-8631-2EE4C50C2C4F}" srcOrd="2" destOrd="0" presId="urn:microsoft.com/office/officeart/2005/8/layout/chevron2"/>
    <dgm:cxn modelId="{6BB46402-688E-4452-A69C-33055041772D}" type="presParOf" srcId="{10FC2E3D-6166-4EBD-8631-2EE4C50C2C4F}" destId="{7309191E-E064-4E4E-AE7B-2873F55CD5B4}" srcOrd="0" destOrd="0" presId="urn:microsoft.com/office/officeart/2005/8/layout/chevron2"/>
    <dgm:cxn modelId="{4E643F24-DC53-4F87-A908-A7E4472C7CFF}" type="presParOf" srcId="{10FC2E3D-6166-4EBD-8631-2EE4C50C2C4F}" destId="{384ABB38-5CAC-4E21-AA7B-8A0435AE49B6}" srcOrd="1" destOrd="0" presId="urn:microsoft.com/office/officeart/2005/8/layout/chevron2"/>
    <dgm:cxn modelId="{6F456717-F88F-4F91-BA79-67A6113B8CB7}" type="presParOf" srcId="{9061583B-57D5-42D6-B8D9-B710665C03C2}" destId="{BD56AF88-42BA-4EC7-9933-169C3B0B7D28}" srcOrd="3" destOrd="0" presId="urn:microsoft.com/office/officeart/2005/8/layout/chevron2"/>
    <dgm:cxn modelId="{5C60B8A0-9CDB-40B7-BF0C-D00BCCB07D07}" type="presParOf" srcId="{9061583B-57D5-42D6-B8D9-B710665C03C2}" destId="{8B8A6EFA-1D1E-48FD-854B-F3F0766A47DE}" srcOrd="4" destOrd="0" presId="urn:microsoft.com/office/officeart/2005/8/layout/chevron2"/>
    <dgm:cxn modelId="{BC57F606-D1DC-466F-A018-B08394D4EC37}" type="presParOf" srcId="{8B8A6EFA-1D1E-48FD-854B-F3F0766A47DE}" destId="{E366BC77-FCDB-4347-B6D5-01C9B34CA579}" srcOrd="0" destOrd="0" presId="urn:microsoft.com/office/officeart/2005/8/layout/chevron2"/>
    <dgm:cxn modelId="{A5D84D1B-2752-4640-99D4-C5BAB8C5E29F}" type="presParOf" srcId="{8B8A6EFA-1D1E-48FD-854B-F3F0766A47DE}" destId="{AE8B33C2-0F60-45B9-A331-00E4B4DA9A5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7FF40C-ACB8-4EBE-ACE0-A86BD881CCD3}" type="doc">
      <dgm:prSet loTypeId="urn:microsoft.com/office/officeart/2005/8/layout/chevron2" loCatId="list" qsTypeId="urn:microsoft.com/office/officeart/2005/8/quickstyle/3d3" qsCatId="3D" csTypeId="urn:microsoft.com/office/officeart/2005/8/colors/colorful2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E921E785-5343-4610-8798-18B58620B557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176E4268-DB45-4462-9871-7EA289E7B703}" type="parTrans" cxnId="{4E67FE6D-AB47-4BE0-8C2A-D4B1F3AF71E8}">
      <dgm:prSet/>
      <dgm:spPr/>
      <dgm:t>
        <a:bodyPr/>
        <a:lstStyle/>
        <a:p>
          <a:endParaRPr lang="ru-RU"/>
        </a:p>
      </dgm:t>
    </dgm:pt>
    <dgm:pt modelId="{6E9782CB-B49C-4BEB-84D5-03CCE770A0D4}" type="sibTrans" cxnId="{4E67FE6D-AB47-4BE0-8C2A-D4B1F3AF71E8}">
      <dgm:prSet/>
      <dgm:spPr/>
      <dgm:t>
        <a:bodyPr/>
        <a:lstStyle/>
        <a:p>
          <a:endParaRPr lang="ru-RU"/>
        </a:p>
      </dgm:t>
    </dgm:pt>
    <dgm:pt modelId="{753D14F5-4B66-488E-949D-C69328F8F935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641F83D6-B18E-41C1-AEA8-629AB29DFAEC}" type="parTrans" cxnId="{462CA1F5-E4F9-455C-80A6-D13B2898999B}">
      <dgm:prSet/>
      <dgm:spPr/>
      <dgm:t>
        <a:bodyPr/>
        <a:lstStyle/>
        <a:p>
          <a:endParaRPr lang="ru-RU"/>
        </a:p>
      </dgm:t>
    </dgm:pt>
    <dgm:pt modelId="{44EADAEC-624E-4869-B064-7E2570E169F8}" type="sibTrans" cxnId="{462CA1F5-E4F9-455C-80A6-D13B2898999B}">
      <dgm:prSet/>
      <dgm:spPr/>
      <dgm:t>
        <a:bodyPr/>
        <a:lstStyle/>
        <a:p>
          <a:endParaRPr lang="ru-RU"/>
        </a:p>
      </dgm:t>
    </dgm:pt>
    <dgm:pt modelId="{6013BA0E-CCF8-4C4B-83FF-CE7838BC7871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50F91F0F-6CDA-4056-A7FE-31690E4C7A4B}" type="parTrans" cxnId="{4D28D215-BB6C-4256-9095-0B7D7D229E3C}">
      <dgm:prSet/>
      <dgm:spPr/>
      <dgm:t>
        <a:bodyPr/>
        <a:lstStyle/>
        <a:p>
          <a:endParaRPr lang="ru-RU"/>
        </a:p>
      </dgm:t>
    </dgm:pt>
    <dgm:pt modelId="{0E456F1A-32C4-4279-BFF3-29103B3FC743}" type="sibTrans" cxnId="{4D28D215-BB6C-4256-9095-0B7D7D229E3C}">
      <dgm:prSet/>
      <dgm:spPr/>
      <dgm:t>
        <a:bodyPr/>
        <a:lstStyle/>
        <a:p>
          <a:endParaRPr lang="ru-RU"/>
        </a:p>
      </dgm:t>
    </dgm:pt>
    <dgm:pt modelId="{3370FC11-F330-4D60-BBAE-6ED66FF299B9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027ADAF5-0679-44F8-BF34-0DDD3A68CBA3}" type="parTrans" cxnId="{61C9EF21-9690-4937-AE48-2AA813E5E6D4}">
      <dgm:prSet/>
      <dgm:spPr/>
      <dgm:t>
        <a:bodyPr/>
        <a:lstStyle/>
        <a:p>
          <a:endParaRPr lang="ru-RU"/>
        </a:p>
      </dgm:t>
    </dgm:pt>
    <dgm:pt modelId="{A60B7AF8-2149-48B6-8D7A-731A597CAD67}" type="sibTrans" cxnId="{61C9EF21-9690-4937-AE48-2AA813E5E6D4}">
      <dgm:prSet/>
      <dgm:spPr/>
      <dgm:t>
        <a:bodyPr/>
        <a:lstStyle/>
        <a:p>
          <a:endParaRPr lang="ru-RU"/>
        </a:p>
      </dgm:t>
    </dgm:pt>
    <dgm:pt modelId="{EC5AE7B1-9ABD-4959-A0F5-12F19D59866E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формирование базы тестового контроля;</a:t>
          </a:r>
          <a:endParaRPr lang="ru-RU" sz="2400" b="1" dirty="0">
            <a:effectLst/>
          </a:endParaRPr>
        </a:p>
      </dgm:t>
    </dgm:pt>
    <dgm:pt modelId="{9784F515-4A85-49DD-8D87-1264B81B14C9}" type="parTrans" cxnId="{278F3381-E886-4A5C-8E03-6D931262D806}">
      <dgm:prSet/>
      <dgm:spPr/>
      <dgm:t>
        <a:bodyPr/>
        <a:lstStyle/>
        <a:p>
          <a:endParaRPr lang="ru-RU"/>
        </a:p>
      </dgm:t>
    </dgm:pt>
    <dgm:pt modelId="{4529E571-14C8-490B-B37D-4DEB8E005967}" type="sibTrans" cxnId="{278F3381-E886-4A5C-8E03-6D931262D806}">
      <dgm:prSet/>
      <dgm:spPr/>
      <dgm:t>
        <a:bodyPr/>
        <a:lstStyle/>
        <a:p>
          <a:endParaRPr lang="ru-RU"/>
        </a:p>
      </dgm:t>
    </dgm:pt>
    <dgm:pt modelId="{E507CBA7-7BE5-4A81-B34D-12B3DEEB8200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распространение опыта работы учебно-методического комплекса; </a:t>
          </a:r>
          <a:endParaRPr lang="ru-RU" sz="2400" b="1" dirty="0">
            <a:effectLst/>
          </a:endParaRPr>
        </a:p>
      </dgm:t>
    </dgm:pt>
    <dgm:pt modelId="{00C08B09-CE20-4E2B-B924-A1D9DCDBF89E}" type="parTrans" cxnId="{EEF2F7DF-CEF9-4CED-9698-5ACCA74434DC}">
      <dgm:prSet/>
      <dgm:spPr/>
      <dgm:t>
        <a:bodyPr/>
        <a:lstStyle/>
        <a:p>
          <a:endParaRPr lang="ru-RU"/>
        </a:p>
      </dgm:t>
    </dgm:pt>
    <dgm:pt modelId="{5F0E3A3A-7B76-478B-9022-2508542644B4}" type="sibTrans" cxnId="{EEF2F7DF-CEF9-4CED-9698-5ACCA74434DC}">
      <dgm:prSet/>
      <dgm:spPr/>
      <dgm:t>
        <a:bodyPr/>
        <a:lstStyle/>
        <a:p>
          <a:endParaRPr lang="ru-RU"/>
        </a:p>
      </dgm:t>
    </dgm:pt>
    <dgm:pt modelId="{FC0B95BC-03C7-471D-AF62-0CC07B3AA385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участие в научно-практических проектах, конкурсах профессионального мастерства различных уровней; </a:t>
          </a:r>
          <a:endParaRPr lang="ru-RU" sz="2400" b="1" dirty="0">
            <a:effectLst/>
          </a:endParaRPr>
        </a:p>
      </dgm:t>
    </dgm:pt>
    <dgm:pt modelId="{5241F8D5-6AF2-41CD-B263-5363ED4D19C0}" type="parTrans" cxnId="{7805A498-DA78-4098-9931-4C72432E72FA}">
      <dgm:prSet/>
      <dgm:spPr/>
      <dgm:t>
        <a:bodyPr/>
        <a:lstStyle/>
        <a:p>
          <a:endParaRPr lang="ru-RU"/>
        </a:p>
      </dgm:t>
    </dgm:pt>
    <dgm:pt modelId="{A6D444D1-FA3A-4B96-8CB5-166F29D5CE8A}" type="sibTrans" cxnId="{7805A498-DA78-4098-9931-4C72432E72FA}">
      <dgm:prSet/>
      <dgm:spPr/>
      <dgm:t>
        <a:bodyPr/>
        <a:lstStyle/>
        <a:p>
          <a:endParaRPr lang="ru-RU"/>
        </a:p>
      </dgm:t>
    </dgm:pt>
    <dgm:pt modelId="{CC3F7E0E-BE34-442C-B5F3-D06ED8C0FCC8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вхождение членов секции в первичную  </a:t>
          </a:r>
          <a:r>
            <a:rPr lang="ru-RU" sz="2400" b="1" dirty="0" err="1" smtClean="0">
              <a:effectLst/>
            </a:rPr>
            <a:t>аккредита-ционную</a:t>
          </a:r>
          <a:r>
            <a:rPr lang="ru-RU" sz="2400" b="1" dirty="0" smtClean="0">
              <a:effectLst/>
            </a:rPr>
            <a:t> комиссию при МЗ РФ Омской области; </a:t>
          </a:r>
          <a:endParaRPr lang="ru-RU" sz="2400" b="1" dirty="0">
            <a:effectLst/>
          </a:endParaRPr>
        </a:p>
      </dgm:t>
    </dgm:pt>
    <dgm:pt modelId="{79571C1E-096F-407F-8891-88964060414A}" type="parTrans" cxnId="{C6D33A48-2BD9-4D1A-85E1-8E286CBA4512}">
      <dgm:prSet/>
      <dgm:spPr/>
      <dgm:t>
        <a:bodyPr/>
        <a:lstStyle/>
        <a:p>
          <a:endParaRPr lang="ru-RU"/>
        </a:p>
      </dgm:t>
    </dgm:pt>
    <dgm:pt modelId="{4828BC64-4CB2-4FA3-A718-42365D069C3C}" type="sibTrans" cxnId="{C6D33A48-2BD9-4D1A-85E1-8E286CBA4512}">
      <dgm:prSet/>
      <dgm:spPr/>
      <dgm:t>
        <a:bodyPr/>
        <a:lstStyle/>
        <a:p>
          <a:endParaRPr lang="ru-RU"/>
        </a:p>
      </dgm:t>
    </dgm:pt>
    <dgm:pt modelId="{C25AB37B-47E2-42F1-894E-35C5F0C34DEF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организация </a:t>
          </a:r>
          <a:r>
            <a:rPr lang="ru-RU" sz="2400" b="1" dirty="0" smtClean="0">
              <a:effectLst/>
            </a:rPr>
            <a:t>проведения конференций, семинаров, мастер-классов по актуальным темам;</a:t>
          </a:r>
          <a:endParaRPr lang="ru-RU" sz="2400" b="1" i="0" dirty="0">
            <a:effectLst/>
          </a:endParaRPr>
        </a:p>
      </dgm:t>
    </dgm:pt>
    <dgm:pt modelId="{90F4DB02-F1AA-43A3-907C-1252DD875407}" type="sibTrans" cxnId="{FB9500D9-1CA9-4E60-94AF-093B4178BF77}">
      <dgm:prSet/>
      <dgm:spPr/>
      <dgm:t>
        <a:bodyPr/>
        <a:lstStyle/>
        <a:p>
          <a:endParaRPr lang="ru-RU"/>
        </a:p>
      </dgm:t>
    </dgm:pt>
    <dgm:pt modelId="{4C74E459-97FF-4ACF-8227-9279C42A66F0}" type="parTrans" cxnId="{FB9500D9-1CA9-4E60-94AF-093B4178BF77}">
      <dgm:prSet/>
      <dgm:spPr/>
      <dgm:t>
        <a:bodyPr/>
        <a:lstStyle/>
        <a:p>
          <a:endParaRPr lang="ru-RU"/>
        </a:p>
      </dgm:t>
    </dgm:pt>
    <dgm:pt modelId="{E6410C7D-2A83-4563-AB8A-394A9C7E30FC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547776C1-21F7-406A-A5FD-4091911D702A}" type="sibTrans" cxnId="{34CD5EF2-5D0E-4DC5-A0D5-BBAE4719990E}">
      <dgm:prSet/>
      <dgm:spPr/>
      <dgm:t>
        <a:bodyPr/>
        <a:lstStyle/>
        <a:p>
          <a:endParaRPr lang="ru-RU"/>
        </a:p>
      </dgm:t>
    </dgm:pt>
    <dgm:pt modelId="{7072C6CE-13ED-4AA9-A280-806F1B3F8E36}" type="parTrans" cxnId="{34CD5EF2-5D0E-4DC5-A0D5-BBAE4719990E}">
      <dgm:prSet/>
      <dgm:spPr/>
      <dgm:t>
        <a:bodyPr/>
        <a:lstStyle/>
        <a:p>
          <a:endParaRPr lang="ru-RU"/>
        </a:p>
      </dgm:t>
    </dgm:pt>
    <dgm:pt modelId="{3108F30C-41A1-4282-B35E-B60CF5A3154F}" type="pres">
      <dgm:prSet presAssocID="{527FF40C-ACB8-4EBE-ACE0-A86BD881CC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6CBB57-A33E-446D-B679-756114E6A57E}" type="pres">
      <dgm:prSet presAssocID="{E6410C7D-2A83-4563-AB8A-394A9C7E30FC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BA9C22DA-4CBB-498C-849A-0349D9E8EE12}" type="pres">
      <dgm:prSet presAssocID="{E6410C7D-2A83-4563-AB8A-394A9C7E30F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CA1FF-F701-4158-B14D-BA8F6A3F4FB5}" type="pres">
      <dgm:prSet presAssocID="{E6410C7D-2A83-4563-AB8A-394A9C7E30FC}" presName="descendantText" presStyleLbl="alignAcc1" presStyleIdx="0" presStyleCnt="5" custLinFactNeighborY="16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ED3AE8-7AD8-433F-BF00-16B6E0F5859D}" type="pres">
      <dgm:prSet presAssocID="{547776C1-21F7-406A-A5FD-4091911D702A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8AF4555-EDC9-44C0-A11A-86D7E3796DC9}" type="pres">
      <dgm:prSet presAssocID="{E921E785-5343-4610-8798-18B58620B557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D24E548-D335-48A7-BB4C-EC22021E6599}" type="pres">
      <dgm:prSet presAssocID="{E921E785-5343-4610-8798-18B58620B55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F5DD8-9370-43B5-AE60-C4E334C6D1F9}" type="pres">
      <dgm:prSet presAssocID="{E921E785-5343-4610-8798-18B58620B557}" presName="descendantText" presStyleLbl="alignAcc1" presStyleIdx="1" presStyleCnt="5" custLinFactNeighborY="14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1C396-620D-4FED-9FB4-002478894CA2}" type="pres">
      <dgm:prSet presAssocID="{6E9782CB-B49C-4BEB-84D5-03CCE770A0D4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E113E7B3-E95B-47E9-9421-8D6105A71500}" type="pres">
      <dgm:prSet presAssocID="{753D14F5-4B66-488E-949D-C69328F8F935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D621F500-F11A-45E9-B466-FE472F7BE831}" type="pres">
      <dgm:prSet presAssocID="{753D14F5-4B66-488E-949D-C69328F8F93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C9F24-0754-4EAD-AC71-ECBF7D48869E}" type="pres">
      <dgm:prSet presAssocID="{753D14F5-4B66-488E-949D-C69328F8F935}" presName="descendantText" presStyleLbl="alignAcc1" presStyleIdx="2" presStyleCnt="5" custLinFactNeighborY="9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2E454-9B06-46C0-8A86-6CC2E27620D2}" type="pres">
      <dgm:prSet presAssocID="{44EADAEC-624E-4869-B064-7E2570E169F8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826C1420-BF3E-4152-901E-52A812705CA3}" type="pres">
      <dgm:prSet presAssocID="{6013BA0E-CCF8-4C4B-83FF-CE7838BC7871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75C8B28-0D2B-4FCF-B0C8-AA9733FF7E30}" type="pres">
      <dgm:prSet presAssocID="{6013BA0E-CCF8-4C4B-83FF-CE7838BC7871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C841E-5791-405E-B475-DCAEE278BEEF}" type="pres">
      <dgm:prSet presAssocID="{6013BA0E-CCF8-4C4B-83FF-CE7838BC7871}" presName="descendantText" presStyleLbl="alignAcc1" presStyleIdx="3" presStyleCnt="5" custLinFactNeighborY="7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1E77D-EAEA-4B00-B52E-5984BC005B70}" type="pres">
      <dgm:prSet presAssocID="{0E456F1A-32C4-4279-BFF3-29103B3FC743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274EC2CA-945E-408B-91B7-6E41BCF8B153}" type="pres">
      <dgm:prSet presAssocID="{3370FC11-F330-4D60-BBAE-6ED66FF299B9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7944150-59E7-4FE7-8216-19D590CA051F}" type="pres">
      <dgm:prSet presAssocID="{3370FC11-F330-4D60-BBAE-6ED66FF299B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BC340-CA32-498E-8A36-6157202311AE}" type="pres">
      <dgm:prSet presAssocID="{3370FC11-F330-4D60-BBAE-6ED66FF299B9}" presName="descendantText" presStyleLbl="alignAcc1" presStyleIdx="4" presStyleCnt="5" custLinFactNeighborY="7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9AFBA6-2FE0-472B-961A-BB61B642395E}" type="presOf" srcId="{C25AB37B-47E2-42F1-894E-35C5F0C34DEF}" destId="{AECCA1FF-F701-4158-B14D-BA8F6A3F4FB5}" srcOrd="0" destOrd="0" presId="urn:microsoft.com/office/officeart/2005/8/layout/chevron2"/>
    <dgm:cxn modelId="{7805A498-DA78-4098-9931-4C72432E72FA}" srcId="{6013BA0E-CCF8-4C4B-83FF-CE7838BC7871}" destId="{FC0B95BC-03C7-471D-AF62-0CC07B3AA385}" srcOrd="0" destOrd="0" parTransId="{5241F8D5-6AF2-41CD-B263-5363ED4D19C0}" sibTransId="{A6D444D1-FA3A-4B96-8CB5-166F29D5CE8A}"/>
    <dgm:cxn modelId="{4D28D215-BB6C-4256-9095-0B7D7D229E3C}" srcId="{527FF40C-ACB8-4EBE-ACE0-A86BD881CCD3}" destId="{6013BA0E-CCF8-4C4B-83FF-CE7838BC7871}" srcOrd="3" destOrd="0" parTransId="{50F91F0F-6CDA-4056-A7FE-31690E4C7A4B}" sibTransId="{0E456F1A-32C4-4279-BFF3-29103B3FC743}"/>
    <dgm:cxn modelId="{E10D62BB-6118-4500-B811-2CBA4AB9C758}" type="presOf" srcId="{6013BA0E-CCF8-4C4B-83FF-CE7838BC7871}" destId="{975C8B28-0D2B-4FCF-B0C8-AA9733FF7E30}" srcOrd="0" destOrd="0" presId="urn:microsoft.com/office/officeart/2005/8/layout/chevron2"/>
    <dgm:cxn modelId="{E8D6F2F5-0A65-4A2D-ADF3-CCDF21753664}" type="presOf" srcId="{E921E785-5343-4610-8798-18B58620B557}" destId="{4D24E548-D335-48A7-BB4C-EC22021E6599}" srcOrd="0" destOrd="0" presId="urn:microsoft.com/office/officeart/2005/8/layout/chevron2"/>
    <dgm:cxn modelId="{FB9500D9-1CA9-4E60-94AF-093B4178BF77}" srcId="{E6410C7D-2A83-4563-AB8A-394A9C7E30FC}" destId="{C25AB37B-47E2-42F1-894E-35C5F0C34DEF}" srcOrd="0" destOrd="0" parTransId="{4C74E459-97FF-4ACF-8227-9279C42A66F0}" sibTransId="{90F4DB02-F1AA-43A3-907C-1252DD875407}"/>
    <dgm:cxn modelId="{5290F79A-940C-4DD2-8CDA-2BE993C2C779}" type="presOf" srcId="{527FF40C-ACB8-4EBE-ACE0-A86BD881CCD3}" destId="{3108F30C-41A1-4282-B35E-B60CF5A3154F}" srcOrd="0" destOrd="0" presId="urn:microsoft.com/office/officeart/2005/8/layout/chevron2"/>
    <dgm:cxn modelId="{AFFD682F-86A7-4086-A008-1FC334586416}" type="presOf" srcId="{3370FC11-F330-4D60-BBAE-6ED66FF299B9}" destId="{97944150-59E7-4FE7-8216-19D590CA051F}" srcOrd="0" destOrd="0" presId="urn:microsoft.com/office/officeart/2005/8/layout/chevron2"/>
    <dgm:cxn modelId="{462CA1F5-E4F9-455C-80A6-D13B2898999B}" srcId="{527FF40C-ACB8-4EBE-ACE0-A86BD881CCD3}" destId="{753D14F5-4B66-488E-949D-C69328F8F935}" srcOrd="2" destOrd="0" parTransId="{641F83D6-B18E-41C1-AEA8-629AB29DFAEC}" sibTransId="{44EADAEC-624E-4869-B064-7E2570E169F8}"/>
    <dgm:cxn modelId="{61C9EF21-9690-4937-AE48-2AA813E5E6D4}" srcId="{527FF40C-ACB8-4EBE-ACE0-A86BD881CCD3}" destId="{3370FC11-F330-4D60-BBAE-6ED66FF299B9}" srcOrd="4" destOrd="0" parTransId="{027ADAF5-0679-44F8-BF34-0DDD3A68CBA3}" sibTransId="{A60B7AF8-2149-48B6-8D7A-731A597CAD67}"/>
    <dgm:cxn modelId="{589B9FCA-AC99-4073-A883-659470CECCBC}" type="presOf" srcId="{E507CBA7-7BE5-4A81-B34D-12B3DEEB8200}" destId="{019C9F24-0754-4EAD-AC71-ECBF7D48869E}" srcOrd="0" destOrd="0" presId="urn:microsoft.com/office/officeart/2005/8/layout/chevron2"/>
    <dgm:cxn modelId="{3F8F1EDF-B0EC-4A35-8B0B-BB2D846F3055}" type="presOf" srcId="{E6410C7D-2A83-4563-AB8A-394A9C7E30FC}" destId="{BA9C22DA-4CBB-498C-849A-0349D9E8EE12}" srcOrd="0" destOrd="0" presId="urn:microsoft.com/office/officeart/2005/8/layout/chevron2"/>
    <dgm:cxn modelId="{E3882955-654C-4B7C-8114-3726A877EAE0}" type="presOf" srcId="{FC0B95BC-03C7-471D-AF62-0CC07B3AA385}" destId="{7BCC841E-5791-405E-B475-DCAEE278BEEF}" srcOrd="0" destOrd="0" presId="urn:microsoft.com/office/officeart/2005/8/layout/chevron2"/>
    <dgm:cxn modelId="{570BF100-DE53-4B9D-9D63-E6E28A1F5F72}" type="presOf" srcId="{CC3F7E0E-BE34-442C-B5F3-D06ED8C0FCC8}" destId="{F99BC340-CA32-498E-8A36-6157202311AE}" srcOrd="0" destOrd="0" presId="urn:microsoft.com/office/officeart/2005/8/layout/chevron2"/>
    <dgm:cxn modelId="{34CD5EF2-5D0E-4DC5-A0D5-BBAE4719990E}" srcId="{527FF40C-ACB8-4EBE-ACE0-A86BD881CCD3}" destId="{E6410C7D-2A83-4563-AB8A-394A9C7E30FC}" srcOrd="0" destOrd="0" parTransId="{7072C6CE-13ED-4AA9-A280-806F1B3F8E36}" sibTransId="{547776C1-21F7-406A-A5FD-4091911D702A}"/>
    <dgm:cxn modelId="{3C0C447C-187B-41A9-8FC8-32CBF7A483B7}" type="presOf" srcId="{EC5AE7B1-9ABD-4959-A0F5-12F19D59866E}" destId="{45EF5DD8-9370-43B5-AE60-C4E334C6D1F9}" srcOrd="0" destOrd="0" presId="urn:microsoft.com/office/officeart/2005/8/layout/chevron2"/>
    <dgm:cxn modelId="{278F3381-E886-4A5C-8E03-6D931262D806}" srcId="{E921E785-5343-4610-8798-18B58620B557}" destId="{EC5AE7B1-9ABD-4959-A0F5-12F19D59866E}" srcOrd="0" destOrd="0" parTransId="{9784F515-4A85-49DD-8D87-1264B81B14C9}" sibTransId="{4529E571-14C8-490B-B37D-4DEB8E005967}"/>
    <dgm:cxn modelId="{C6D33A48-2BD9-4D1A-85E1-8E286CBA4512}" srcId="{3370FC11-F330-4D60-BBAE-6ED66FF299B9}" destId="{CC3F7E0E-BE34-442C-B5F3-D06ED8C0FCC8}" srcOrd="0" destOrd="0" parTransId="{79571C1E-096F-407F-8891-88964060414A}" sibTransId="{4828BC64-4CB2-4FA3-A718-42365D069C3C}"/>
    <dgm:cxn modelId="{4E67FE6D-AB47-4BE0-8C2A-D4B1F3AF71E8}" srcId="{527FF40C-ACB8-4EBE-ACE0-A86BD881CCD3}" destId="{E921E785-5343-4610-8798-18B58620B557}" srcOrd="1" destOrd="0" parTransId="{176E4268-DB45-4462-9871-7EA289E7B703}" sibTransId="{6E9782CB-B49C-4BEB-84D5-03CCE770A0D4}"/>
    <dgm:cxn modelId="{EEF2F7DF-CEF9-4CED-9698-5ACCA74434DC}" srcId="{753D14F5-4B66-488E-949D-C69328F8F935}" destId="{E507CBA7-7BE5-4A81-B34D-12B3DEEB8200}" srcOrd="0" destOrd="0" parTransId="{00C08B09-CE20-4E2B-B924-A1D9DCDBF89E}" sibTransId="{5F0E3A3A-7B76-478B-9022-2508542644B4}"/>
    <dgm:cxn modelId="{73E75A84-8364-4AA5-B64C-8854774B6E96}" type="presOf" srcId="{753D14F5-4B66-488E-949D-C69328F8F935}" destId="{D621F500-F11A-45E9-B466-FE472F7BE831}" srcOrd="0" destOrd="0" presId="urn:microsoft.com/office/officeart/2005/8/layout/chevron2"/>
    <dgm:cxn modelId="{6F0BCBE0-F25D-48E6-A0A9-B3169B79673D}" type="presParOf" srcId="{3108F30C-41A1-4282-B35E-B60CF5A3154F}" destId="{846CBB57-A33E-446D-B679-756114E6A57E}" srcOrd="0" destOrd="0" presId="urn:microsoft.com/office/officeart/2005/8/layout/chevron2"/>
    <dgm:cxn modelId="{6BF16991-B4C5-4630-8C0A-869B427B75E7}" type="presParOf" srcId="{846CBB57-A33E-446D-B679-756114E6A57E}" destId="{BA9C22DA-4CBB-498C-849A-0349D9E8EE12}" srcOrd="0" destOrd="0" presId="urn:microsoft.com/office/officeart/2005/8/layout/chevron2"/>
    <dgm:cxn modelId="{B96C1BDA-68E5-4D88-A950-30FC2F4ED6E6}" type="presParOf" srcId="{846CBB57-A33E-446D-B679-756114E6A57E}" destId="{AECCA1FF-F701-4158-B14D-BA8F6A3F4FB5}" srcOrd="1" destOrd="0" presId="urn:microsoft.com/office/officeart/2005/8/layout/chevron2"/>
    <dgm:cxn modelId="{6EFBF8EC-186D-4C6C-AB3D-DB6C3AF4C75F}" type="presParOf" srcId="{3108F30C-41A1-4282-B35E-B60CF5A3154F}" destId="{AEED3AE8-7AD8-433F-BF00-16B6E0F5859D}" srcOrd="1" destOrd="0" presId="urn:microsoft.com/office/officeart/2005/8/layout/chevron2"/>
    <dgm:cxn modelId="{3625DBFA-C1DC-4215-BC54-96815C35600F}" type="presParOf" srcId="{3108F30C-41A1-4282-B35E-B60CF5A3154F}" destId="{08AF4555-EDC9-44C0-A11A-86D7E3796DC9}" srcOrd="2" destOrd="0" presId="urn:microsoft.com/office/officeart/2005/8/layout/chevron2"/>
    <dgm:cxn modelId="{B3F07585-4EB6-414C-9C0F-2613626FC205}" type="presParOf" srcId="{08AF4555-EDC9-44C0-A11A-86D7E3796DC9}" destId="{4D24E548-D335-48A7-BB4C-EC22021E6599}" srcOrd="0" destOrd="0" presId="urn:microsoft.com/office/officeart/2005/8/layout/chevron2"/>
    <dgm:cxn modelId="{84DCCBF5-B947-4FCB-A6FE-FF7207BE267D}" type="presParOf" srcId="{08AF4555-EDC9-44C0-A11A-86D7E3796DC9}" destId="{45EF5DD8-9370-43B5-AE60-C4E334C6D1F9}" srcOrd="1" destOrd="0" presId="urn:microsoft.com/office/officeart/2005/8/layout/chevron2"/>
    <dgm:cxn modelId="{5C2503EA-A371-45CD-A0AA-DC8CBA8FAF62}" type="presParOf" srcId="{3108F30C-41A1-4282-B35E-B60CF5A3154F}" destId="{0BD1C396-620D-4FED-9FB4-002478894CA2}" srcOrd="3" destOrd="0" presId="urn:microsoft.com/office/officeart/2005/8/layout/chevron2"/>
    <dgm:cxn modelId="{B7D53CB1-0A27-4E5A-B458-3070503AC08F}" type="presParOf" srcId="{3108F30C-41A1-4282-B35E-B60CF5A3154F}" destId="{E113E7B3-E95B-47E9-9421-8D6105A71500}" srcOrd="4" destOrd="0" presId="urn:microsoft.com/office/officeart/2005/8/layout/chevron2"/>
    <dgm:cxn modelId="{8E004732-A81F-47EB-ADAE-8EB86DF963D0}" type="presParOf" srcId="{E113E7B3-E95B-47E9-9421-8D6105A71500}" destId="{D621F500-F11A-45E9-B466-FE472F7BE831}" srcOrd="0" destOrd="0" presId="urn:microsoft.com/office/officeart/2005/8/layout/chevron2"/>
    <dgm:cxn modelId="{524E4C49-96D4-44A4-8159-3058A249784E}" type="presParOf" srcId="{E113E7B3-E95B-47E9-9421-8D6105A71500}" destId="{019C9F24-0754-4EAD-AC71-ECBF7D48869E}" srcOrd="1" destOrd="0" presId="urn:microsoft.com/office/officeart/2005/8/layout/chevron2"/>
    <dgm:cxn modelId="{801B4C25-FD6D-4252-BDC2-9CAB39579B52}" type="presParOf" srcId="{3108F30C-41A1-4282-B35E-B60CF5A3154F}" destId="{6DF2E454-9B06-46C0-8A86-6CC2E27620D2}" srcOrd="5" destOrd="0" presId="urn:microsoft.com/office/officeart/2005/8/layout/chevron2"/>
    <dgm:cxn modelId="{08FB3AE0-ED3C-4456-B17C-A223080DA8D4}" type="presParOf" srcId="{3108F30C-41A1-4282-B35E-B60CF5A3154F}" destId="{826C1420-BF3E-4152-901E-52A812705CA3}" srcOrd="6" destOrd="0" presId="urn:microsoft.com/office/officeart/2005/8/layout/chevron2"/>
    <dgm:cxn modelId="{BCDE17AF-9EB7-4149-AB3E-015D452EDCA1}" type="presParOf" srcId="{826C1420-BF3E-4152-901E-52A812705CA3}" destId="{975C8B28-0D2B-4FCF-B0C8-AA9733FF7E30}" srcOrd="0" destOrd="0" presId="urn:microsoft.com/office/officeart/2005/8/layout/chevron2"/>
    <dgm:cxn modelId="{41D31721-7CD3-45E1-9544-8D18C419F2FA}" type="presParOf" srcId="{826C1420-BF3E-4152-901E-52A812705CA3}" destId="{7BCC841E-5791-405E-B475-DCAEE278BEEF}" srcOrd="1" destOrd="0" presId="urn:microsoft.com/office/officeart/2005/8/layout/chevron2"/>
    <dgm:cxn modelId="{6782A177-D11A-4452-A87B-0D6497581739}" type="presParOf" srcId="{3108F30C-41A1-4282-B35E-B60CF5A3154F}" destId="{BF11E77D-EAEA-4B00-B52E-5984BC005B70}" srcOrd="7" destOrd="0" presId="urn:microsoft.com/office/officeart/2005/8/layout/chevron2"/>
    <dgm:cxn modelId="{F92B7820-71A1-4F90-B8F1-876323FBBF34}" type="presParOf" srcId="{3108F30C-41A1-4282-B35E-B60CF5A3154F}" destId="{274EC2CA-945E-408B-91B7-6E41BCF8B153}" srcOrd="8" destOrd="0" presId="urn:microsoft.com/office/officeart/2005/8/layout/chevron2"/>
    <dgm:cxn modelId="{9B57C108-FF31-45BC-A3DD-2CACEC84DF19}" type="presParOf" srcId="{274EC2CA-945E-408B-91B7-6E41BCF8B153}" destId="{97944150-59E7-4FE7-8216-19D590CA051F}" srcOrd="0" destOrd="0" presId="urn:microsoft.com/office/officeart/2005/8/layout/chevron2"/>
    <dgm:cxn modelId="{2CE37E46-1AB9-4516-8F6E-B2B27A804D43}" type="presParOf" srcId="{274EC2CA-945E-408B-91B7-6E41BCF8B153}" destId="{F99BC340-CA32-498E-8A36-6157202311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7FF40C-ACB8-4EBE-ACE0-A86BD881CCD3}" type="doc">
      <dgm:prSet loTypeId="urn:microsoft.com/office/officeart/2005/8/layout/chevron2" loCatId="list" qsTypeId="urn:microsoft.com/office/officeart/2005/8/quickstyle/3d3" qsCatId="3D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E6410C7D-2A83-4563-AB8A-394A9C7E30FC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2100" dirty="0"/>
        </a:p>
      </dgm:t>
    </dgm:pt>
    <dgm:pt modelId="{7072C6CE-13ED-4AA9-A280-806F1B3F8E36}" type="parTrans" cxnId="{34CD5EF2-5D0E-4DC5-A0D5-BBAE4719990E}">
      <dgm:prSet/>
      <dgm:spPr/>
      <dgm:t>
        <a:bodyPr/>
        <a:lstStyle/>
        <a:p>
          <a:endParaRPr lang="ru-RU"/>
        </a:p>
      </dgm:t>
    </dgm:pt>
    <dgm:pt modelId="{547776C1-21F7-406A-A5FD-4091911D702A}" type="sibTrans" cxnId="{34CD5EF2-5D0E-4DC5-A0D5-BBAE4719990E}">
      <dgm:prSet/>
      <dgm:spPr/>
      <dgm:t>
        <a:bodyPr/>
        <a:lstStyle/>
        <a:p>
          <a:endParaRPr lang="ru-RU"/>
        </a:p>
      </dgm:t>
    </dgm:pt>
    <dgm:pt modelId="{E921E785-5343-4610-8798-18B58620B557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2100" dirty="0"/>
        </a:p>
      </dgm:t>
    </dgm:pt>
    <dgm:pt modelId="{176E4268-DB45-4462-9871-7EA289E7B703}" type="parTrans" cxnId="{4E67FE6D-AB47-4BE0-8C2A-D4B1F3AF71E8}">
      <dgm:prSet/>
      <dgm:spPr/>
      <dgm:t>
        <a:bodyPr/>
        <a:lstStyle/>
        <a:p>
          <a:endParaRPr lang="ru-RU"/>
        </a:p>
      </dgm:t>
    </dgm:pt>
    <dgm:pt modelId="{6E9782CB-B49C-4BEB-84D5-03CCE770A0D4}" type="sibTrans" cxnId="{4E67FE6D-AB47-4BE0-8C2A-D4B1F3AF71E8}">
      <dgm:prSet/>
      <dgm:spPr/>
      <dgm:t>
        <a:bodyPr/>
        <a:lstStyle/>
        <a:p>
          <a:endParaRPr lang="ru-RU"/>
        </a:p>
      </dgm:t>
    </dgm:pt>
    <dgm:pt modelId="{753D14F5-4B66-488E-949D-C69328F8F935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2100" dirty="0"/>
        </a:p>
      </dgm:t>
    </dgm:pt>
    <dgm:pt modelId="{641F83D6-B18E-41C1-AEA8-629AB29DFAEC}" type="parTrans" cxnId="{462CA1F5-E4F9-455C-80A6-D13B2898999B}">
      <dgm:prSet/>
      <dgm:spPr/>
      <dgm:t>
        <a:bodyPr/>
        <a:lstStyle/>
        <a:p>
          <a:endParaRPr lang="ru-RU"/>
        </a:p>
      </dgm:t>
    </dgm:pt>
    <dgm:pt modelId="{44EADAEC-624E-4869-B064-7E2570E169F8}" type="sibTrans" cxnId="{462CA1F5-E4F9-455C-80A6-D13B2898999B}">
      <dgm:prSet/>
      <dgm:spPr/>
      <dgm:t>
        <a:bodyPr/>
        <a:lstStyle/>
        <a:p>
          <a:endParaRPr lang="ru-RU"/>
        </a:p>
      </dgm:t>
    </dgm:pt>
    <dgm:pt modelId="{6013BA0E-CCF8-4C4B-83FF-CE7838BC7871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dirty="0" smtClean="0"/>
            <a:t> </a:t>
          </a:r>
          <a:endParaRPr lang="ru-RU" sz="2100" dirty="0"/>
        </a:p>
      </dgm:t>
    </dgm:pt>
    <dgm:pt modelId="{50F91F0F-6CDA-4056-A7FE-31690E4C7A4B}" type="parTrans" cxnId="{4D28D215-BB6C-4256-9095-0B7D7D229E3C}">
      <dgm:prSet/>
      <dgm:spPr/>
      <dgm:t>
        <a:bodyPr/>
        <a:lstStyle/>
        <a:p>
          <a:endParaRPr lang="ru-RU"/>
        </a:p>
      </dgm:t>
    </dgm:pt>
    <dgm:pt modelId="{0E456F1A-32C4-4279-BFF3-29103B3FC743}" type="sibTrans" cxnId="{4D28D215-BB6C-4256-9095-0B7D7D229E3C}">
      <dgm:prSet/>
      <dgm:spPr/>
      <dgm:t>
        <a:bodyPr/>
        <a:lstStyle/>
        <a:p>
          <a:endParaRPr lang="ru-RU"/>
        </a:p>
      </dgm:t>
    </dgm:pt>
    <dgm:pt modelId="{3370FC11-F330-4D60-BBAE-6ED66FF299B9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2100" dirty="0"/>
        </a:p>
      </dgm:t>
    </dgm:pt>
    <dgm:pt modelId="{027ADAF5-0679-44F8-BF34-0DDD3A68CBA3}" type="parTrans" cxnId="{61C9EF21-9690-4937-AE48-2AA813E5E6D4}">
      <dgm:prSet/>
      <dgm:spPr/>
      <dgm:t>
        <a:bodyPr/>
        <a:lstStyle/>
        <a:p>
          <a:endParaRPr lang="ru-RU"/>
        </a:p>
      </dgm:t>
    </dgm:pt>
    <dgm:pt modelId="{A60B7AF8-2149-48B6-8D7A-731A597CAD67}" type="sibTrans" cxnId="{61C9EF21-9690-4937-AE48-2AA813E5E6D4}">
      <dgm:prSet/>
      <dgm:spPr/>
      <dgm:t>
        <a:bodyPr/>
        <a:lstStyle/>
        <a:p>
          <a:endParaRPr lang="ru-RU"/>
        </a:p>
      </dgm:t>
    </dgm:pt>
    <dgm:pt modelId="{EC5AE7B1-9ABD-4959-A0F5-12F19D59866E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b="1" dirty="0" smtClean="0">
              <a:effectLst/>
            </a:rPr>
            <a:t>«Предвидение и выявление признаков суицидальных состояний у пациентов, страдающих психическими расстройствами»;</a:t>
          </a:r>
          <a:endParaRPr lang="ru-RU" sz="2100" b="1" dirty="0">
            <a:effectLst/>
          </a:endParaRPr>
        </a:p>
      </dgm:t>
    </dgm:pt>
    <dgm:pt modelId="{9784F515-4A85-49DD-8D87-1264B81B14C9}" type="parTrans" cxnId="{278F3381-E886-4A5C-8E03-6D931262D806}">
      <dgm:prSet/>
      <dgm:spPr/>
      <dgm:t>
        <a:bodyPr/>
        <a:lstStyle/>
        <a:p>
          <a:endParaRPr lang="ru-RU"/>
        </a:p>
      </dgm:t>
    </dgm:pt>
    <dgm:pt modelId="{4529E571-14C8-490B-B37D-4DEB8E005967}" type="sibTrans" cxnId="{278F3381-E886-4A5C-8E03-6D931262D806}">
      <dgm:prSet/>
      <dgm:spPr/>
      <dgm:t>
        <a:bodyPr/>
        <a:lstStyle/>
        <a:p>
          <a:endParaRPr lang="ru-RU"/>
        </a:p>
      </dgm:t>
    </dgm:pt>
    <dgm:pt modelId="{E507CBA7-7BE5-4A81-B34D-12B3DEEB8200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b="1" dirty="0" smtClean="0">
              <a:effectLst/>
            </a:rPr>
            <a:t>«Способы </a:t>
          </a:r>
          <a:r>
            <a:rPr lang="ru-RU" sz="2100" b="1" dirty="0" err="1" smtClean="0">
              <a:effectLst/>
            </a:rPr>
            <a:t>немедикаментозного</a:t>
          </a:r>
          <a:r>
            <a:rPr lang="ru-RU" sz="2100" b="1" dirty="0" smtClean="0">
              <a:effectLst/>
            </a:rPr>
            <a:t> снижения уровня </a:t>
          </a:r>
          <a:r>
            <a:rPr lang="ru-RU" sz="2100" b="1" dirty="0" err="1" smtClean="0">
              <a:effectLst/>
            </a:rPr>
            <a:t>психоэмоциональных</a:t>
          </a:r>
          <a:r>
            <a:rPr lang="ru-RU" sz="2100" b="1" dirty="0" smtClean="0">
              <a:effectLst/>
            </a:rPr>
            <a:t> расстройств у пациентов наркологического стационара»;</a:t>
          </a:r>
          <a:endParaRPr lang="ru-RU" sz="2100" b="1" dirty="0">
            <a:effectLst/>
          </a:endParaRPr>
        </a:p>
      </dgm:t>
    </dgm:pt>
    <dgm:pt modelId="{00C08B09-CE20-4E2B-B924-A1D9DCDBF89E}" type="parTrans" cxnId="{EEF2F7DF-CEF9-4CED-9698-5ACCA74434DC}">
      <dgm:prSet/>
      <dgm:spPr/>
      <dgm:t>
        <a:bodyPr/>
        <a:lstStyle/>
        <a:p>
          <a:endParaRPr lang="ru-RU"/>
        </a:p>
      </dgm:t>
    </dgm:pt>
    <dgm:pt modelId="{5F0E3A3A-7B76-478B-9022-2508542644B4}" type="sibTrans" cxnId="{EEF2F7DF-CEF9-4CED-9698-5ACCA74434DC}">
      <dgm:prSet/>
      <dgm:spPr/>
      <dgm:t>
        <a:bodyPr/>
        <a:lstStyle/>
        <a:p>
          <a:endParaRPr lang="ru-RU"/>
        </a:p>
      </dgm:t>
    </dgm:pt>
    <dgm:pt modelId="{FC0B95BC-03C7-471D-AF62-0CC07B3AA385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b="1" dirty="0" smtClean="0">
              <a:effectLst/>
            </a:rPr>
            <a:t>«Роль профилактики эмоционального выгорания в работе медицинской сестры психиатрической клиники»;</a:t>
          </a:r>
          <a:endParaRPr lang="ru-RU" sz="2100" b="1" dirty="0">
            <a:effectLst/>
          </a:endParaRPr>
        </a:p>
      </dgm:t>
    </dgm:pt>
    <dgm:pt modelId="{5241F8D5-6AF2-41CD-B263-5363ED4D19C0}" type="parTrans" cxnId="{7805A498-DA78-4098-9931-4C72432E72FA}">
      <dgm:prSet/>
      <dgm:spPr/>
      <dgm:t>
        <a:bodyPr/>
        <a:lstStyle/>
        <a:p>
          <a:endParaRPr lang="ru-RU"/>
        </a:p>
      </dgm:t>
    </dgm:pt>
    <dgm:pt modelId="{A6D444D1-FA3A-4B96-8CB5-166F29D5CE8A}" type="sibTrans" cxnId="{7805A498-DA78-4098-9931-4C72432E72FA}">
      <dgm:prSet/>
      <dgm:spPr/>
      <dgm:t>
        <a:bodyPr/>
        <a:lstStyle/>
        <a:p>
          <a:endParaRPr lang="ru-RU"/>
        </a:p>
      </dgm:t>
    </dgm:pt>
    <dgm:pt modelId="{CC3F7E0E-BE34-442C-B5F3-D06ED8C0FCC8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b="1" dirty="0" smtClean="0">
              <a:effectLst/>
            </a:rPr>
            <a:t>«Комплексный подход к профилактике </a:t>
          </a:r>
          <a:r>
            <a:rPr lang="ru-RU" sz="2100" b="1" dirty="0" err="1" smtClean="0">
              <a:effectLst/>
            </a:rPr>
            <a:t>психоэмоциональных</a:t>
          </a:r>
          <a:r>
            <a:rPr lang="ru-RU" sz="2100" b="1" dirty="0" smtClean="0">
              <a:effectLst/>
            </a:rPr>
            <a:t> нарушений у лиц трудоспособного возраста».</a:t>
          </a:r>
          <a:endParaRPr lang="ru-RU" sz="2100" b="1" dirty="0">
            <a:effectLst/>
          </a:endParaRPr>
        </a:p>
      </dgm:t>
    </dgm:pt>
    <dgm:pt modelId="{79571C1E-096F-407F-8891-88964060414A}" type="parTrans" cxnId="{C6D33A48-2BD9-4D1A-85E1-8E286CBA4512}">
      <dgm:prSet/>
      <dgm:spPr/>
      <dgm:t>
        <a:bodyPr/>
        <a:lstStyle/>
        <a:p>
          <a:endParaRPr lang="ru-RU"/>
        </a:p>
      </dgm:t>
    </dgm:pt>
    <dgm:pt modelId="{4828BC64-4CB2-4FA3-A718-42365D069C3C}" type="sibTrans" cxnId="{C6D33A48-2BD9-4D1A-85E1-8E286CBA4512}">
      <dgm:prSet/>
      <dgm:spPr/>
      <dgm:t>
        <a:bodyPr/>
        <a:lstStyle/>
        <a:p>
          <a:endParaRPr lang="ru-RU"/>
        </a:p>
      </dgm:t>
    </dgm:pt>
    <dgm:pt modelId="{C25AB37B-47E2-42F1-894E-35C5F0C34DEF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100" b="1" dirty="0" smtClean="0">
              <a:effectLst/>
            </a:rPr>
            <a:t>«Предупреждение агрессии у пациентов с алкогольными психозами с целью уменьшения насилия над медицинскими работниками»;</a:t>
          </a:r>
          <a:endParaRPr lang="ru-RU" sz="2100" b="1" i="0" dirty="0">
            <a:effectLst/>
          </a:endParaRPr>
        </a:p>
      </dgm:t>
    </dgm:pt>
    <dgm:pt modelId="{90F4DB02-F1AA-43A3-907C-1252DD875407}" type="sibTrans" cxnId="{FB9500D9-1CA9-4E60-94AF-093B4178BF77}">
      <dgm:prSet/>
      <dgm:spPr/>
      <dgm:t>
        <a:bodyPr/>
        <a:lstStyle/>
        <a:p>
          <a:endParaRPr lang="ru-RU"/>
        </a:p>
      </dgm:t>
    </dgm:pt>
    <dgm:pt modelId="{4C74E459-97FF-4ACF-8227-9279C42A66F0}" type="parTrans" cxnId="{FB9500D9-1CA9-4E60-94AF-093B4178BF77}">
      <dgm:prSet/>
      <dgm:spPr/>
      <dgm:t>
        <a:bodyPr/>
        <a:lstStyle/>
        <a:p>
          <a:endParaRPr lang="ru-RU"/>
        </a:p>
      </dgm:t>
    </dgm:pt>
    <dgm:pt modelId="{3108F30C-41A1-4282-B35E-B60CF5A3154F}" type="pres">
      <dgm:prSet presAssocID="{527FF40C-ACB8-4EBE-ACE0-A86BD881CCD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6CBB57-A33E-446D-B679-756114E6A57E}" type="pres">
      <dgm:prSet presAssocID="{E6410C7D-2A83-4563-AB8A-394A9C7E30FC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BA9C22DA-4CBB-498C-849A-0349D9E8EE12}" type="pres">
      <dgm:prSet presAssocID="{E6410C7D-2A83-4563-AB8A-394A9C7E30F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CA1FF-F701-4158-B14D-BA8F6A3F4FB5}" type="pres">
      <dgm:prSet presAssocID="{E6410C7D-2A83-4563-AB8A-394A9C7E30FC}" presName="descendantText" presStyleLbl="alignAcc1" presStyleIdx="0" presStyleCnt="5" custScaleY="125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ED3AE8-7AD8-433F-BF00-16B6E0F5859D}" type="pres">
      <dgm:prSet presAssocID="{547776C1-21F7-406A-A5FD-4091911D702A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8AF4555-EDC9-44C0-A11A-86D7E3796DC9}" type="pres">
      <dgm:prSet presAssocID="{E921E785-5343-4610-8798-18B58620B557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D24E548-D335-48A7-BB4C-EC22021E6599}" type="pres">
      <dgm:prSet presAssocID="{E921E785-5343-4610-8798-18B58620B55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F5DD8-9370-43B5-AE60-C4E334C6D1F9}" type="pres">
      <dgm:prSet presAssocID="{E921E785-5343-4610-8798-18B58620B557}" presName="descendantText" presStyleLbl="alignAcc1" presStyleIdx="1" presStyleCnt="5" custLinFactNeighborX="0" custLinFactNeighborY="5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1C396-620D-4FED-9FB4-002478894CA2}" type="pres">
      <dgm:prSet presAssocID="{6E9782CB-B49C-4BEB-84D5-03CCE770A0D4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E113E7B3-E95B-47E9-9421-8D6105A71500}" type="pres">
      <dgm:prSet presAssocID="{753D14F5-4B66-488E-949D-C69328F8F935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D621F500-F11A-45E9-B466-FE472F7BE831}" type="pres">
      <dgm:prSet presAssocID="{753D14F5-4B66-488E-949D-C69328F8F93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C9F24-0754-4EAD-AC71-ECBF7D48869E}" type="pres">
      <dgm:prSet presAssocID="{753D14F5-4B66-488E-949D-C69328F8F935}" presName="descendantText" presStyleLbl="alignAcc1" presStyleIdx="2" presStyleCnt="5" custScaleY="137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2E454-9B06-46C0-8A86-6CC2E27620D2}" type="pres">
      <dgm:prSet presAssocID="{44EADAEC-624E-4869-B064-7E2570E169F8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826C1420-BF3E-4152-901E-52A812705CA3}" type="pres">
      <dgm:prSet presAssocID="{6013BA0E-CCF8-4C4B-83FF-CE7838BC7871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75C8B28-0D2B-4FCF-B0C8-AA9733FF7E30}" type="pres">
      <dgm:prSet presAssocID="{6013BA0E-CCF8-4C4B-83FF-CE7838BC7871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C841E-5791-405E-B475-DCAEE278BEEF}" type="pres">
      <dgm:prSet presAssocID="{6013BA0E-CCF8-4C4B-83FF-CE7838BC7871}" presName="descendantText" presStyleLbl="alignAcc1" presStyleIdx="3" presStyleCnt="5" custScaleY="131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1E77D-EAEA-4B00-B52E-5984BC005B70}" type="pres">
      <dgm:prSet presAssocID="{0E456F1A-32C4-4279-BFF3-29103B3FC743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274EC2CA-945E-408B-91B7-6E41BCF8B153}" type="pres">
      <dgm:prSet presAssocID="{3370FC11-F330-4D60-BBAE-6ED66FF299B9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7944150-59E7-4FE7-8216-19D590CA051F}" type="pres">
      <dgm:prSet presAssocID="{3370FC11-F330-4D60-BBAE-6ED66FF299B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BC340-CA32-498E-8A36-6157202311AE}" type="pres">
      <dgm:prSet presAssocID="{3370FC11-F330-4D60-BBAE-6ED66FF299B9}" presName="descendantText" presStyleLbl="alignAcc1" presStyleIdx="4" presStyleCnt="5" custScaleY="135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05A498-DA78-4098-9931-4C72432E72FA}" srcId="{6013BA0E-CCF8-4C4B-83FF-CE7838BC7871}" destId="{FC0B95BC-03C7-471D-AF62-0CC07B3AA385}" srcOrd="0" destOrd="0" parTransId="{5241F8D5-6AF2-41CD-B263-5363ED4D19C0}" sibTransId="{A6D444D1-FA3A-4B96-8CB5-166F29D5CE8A}"/>
    <dgm:cxn modelId="{4D28D215-BB6C-4256-9095-0B7D7D229E3C}" srcId="{527FF40C-ACB8-4EBE-ACE0-A86BD881CCD3}" destId="{6013BA0E-CCF8-4C4B-83FF-CE7838BC7871}" srcOrd="3" destOrd="0" parTransId="{50F91F0F-6CDA-4056-A7FE-31690E4C7A4B}" sibTransId="{0E456F1A-32C4-4279-BFF3-29103B3FC743}"/>
    <dgm:cxn modelId="{E84D20C6-E70B-4073-A614-6163C8C4485F}" type="presOf" srcId="{E6410C7D-2A83-4563-AB8A-394A9C7E30FC}" destId="{BA9C22DA-4CBB-498C-849A-0349D9E8EE12}" srcOrd="0" destOrd="0" presId="urn:microsoft.com/office/officeart/2005/8/layout/chevron2"/>
    <dgm:cxn modelId="{84FDC4B7-AA30-4533-B103-209404E66E2D}" type="presOf" srcId="{EC5AE7B1-9ABD-4959-A0F5-12F19D59866E}" destId="{45EF5DD8-9370-43B5-AE60-C4E334C6D1F9}" srcOrd="0" destOrd="0" presId="urn:microsoft.com/office/officeart/2005/8/layout/chevron2"/>
    <dgm:cxn modelId="{FB9500D9-1CA9-4E60-94AF-093B4178BF77}" srcId="{E6410C7D-2A83-4563-AB8A-394A9C7E30FC}" destId="{C25AB37B-47E2-42F1-894E-35C5F0C34DEF}" srcOrd="0" destOrd="0" parTransId="{4C74E459-97FF-4ACF-8227-9279C42A66F0}" sibTransId="{90F4DB02-F1AA-43A3-907C-1252DD875407}"/>
    <dgm:cxn modelId="{A982092B-0E04-40CA-BAD5-94144D122E44}" type="presOf" srcId="{C25AB37B-47E2-42F1-894E-35C5F0C34DEF}" destId="{AECCA1FF-F701-4158-B14D-BA8F6A3F4FB5}" srcOrd="0" destOrd="0" presId="urn:microsoft.com/office/officeart/2005/8/layout/chevron2"/>
    <dgm:cxn modelId="{462CA1F5-E4F9-455C-80A6-D13B2898999B}" srcId="{527FF40C-ACB8-4EBE-ACE0-A86BD881CCD3}" destId="{753D14F5-4B66-488E-949D-C69328F8F935}" srcOrd="2" destOrd="0" parTransId="{641F83D6-B18E-41C1-AEA8-629AB29DFAEC}" sibTransId="{44EADAEC-624E-4869-B064-7E2570E169F8}"/>
    <dgm:cxn modelId="{61C9EF21-9690-4937-AE48-2AA813E5E6D4}" srcId="{527FF40C-ACB8-4EBE-ACE0-A86BD881CCD3}" destId="{3370FC11-F330-4D60-BBAE-6ED66FF299B9}" srcOrd="4" destOrd="0" parTransId="{027ADAF5-0679-44F8-BF34-0DDD3A68CBA3}" sibTransId="{A60B7AF8-2149-48B6-8D7A-731A597CAD67}"/>
    <dgm:cxn modelId="{A8E0318A-E9FC-45AC-83F4-472A24721FA6}" type="presOf" srcId="{E507CBA7-7BE5-4A81-B34D-12B3DEEB8200}" destId="{019C9F24-0754-4EAD-AC71-ECBF7D48869E}" srcOrd="0" destOrd="0" presId="urn:microsoft.com/office/officeart/2005/8/layout/chevron2"/>
    <dgm:cxn modelId="{3167F0E0-28E8-4798-BA89-3CA6D61ACA30}" type="presOf" srcId="{FC0B95BC-03C7-471D-AF62-0CC07B3AA385}" destId="{7BCC841E-5791-405E-B475-DCAEE278BEEF}" srcOrd="0" destOrd="0" presId="urn:microsoft.com/office/officeart/2005/8/layout/chevron2"/>
    <dgm:cxn modelId="{64E01D9E-1ACD-4EE0-B4AA-00A8AF172171}" type="presOf" srcId="{3370FC11-F330-4D60-BBAE-6ED66FF299B9}" destId="{97944150-59E7-4FE7-8216-19D590CA051F}" srcOrd="0" destOrd="0" presId="urn:microsoft.com/office/officeart/2005/8/layout/chevron2"/>
    <dgm:cxn modelId="{CE513B86-2F9C-4401-BC90-199156C40DD9}" type="presOf" srcId="{6013BA0E-CCF8-4C4B-83FF-CE7838BC7871}" destId="{975C8B28-0D2B-4FCF-B0C8-AA9733FF7E30}" srcOrd="0" destOrd="0" presId="urn:microsoft.com/office/officeart/2005/8/layout/chevron2"/>
    <dgm:cxn modelId="{07F3033D-A4C3-438A-9385-E86E63D3A73F}" type="presOf" srcId="{E921E785-5343-4610-8798-18B58620B557}" destId="{4D24E548-D335-48A7-BB4C-EC22021E6599}" srcOrd="0" destOrd="0" presId="urn:microsoft.com/office/officeart/2005/8/layout/chevron2"/>
    <dgm:cxn modelId="{6FED4410-01E7-4A74-B1F4-B45F19C9EA59}" type="presOf" srcId="{527FF40C-ACB8-4EBE-ACE0-A86BD881CCD3}" destId="{3108F30C-41A1-4282-B35E-B60CF5A3154F}" srcOrd="0" destOrd="0" presId="urn:microsoft.com/office/officeart/2005/8/layout/chevron2"/>
    <dgm:cxn modelId="{34CD5EF2-5D0E-4DC5-A0D5-BBAE4719990E}" srcId="{527FF40C-ACB8-4EBE-ACE0-A86BD881CCD3}" destId="{E6410C7D-2A83-4563-AB8A-394A9C7E30FC}" srcOrd="0" destOrd="0" parTransId="{7072C6CE-13ED-4AA9-A280-806F1B3F8E36}" sibTransId="{547776C1-21F7-406A-A5FD-4091911D702A}"/>
    <dgm:cxn modelId="{278F3381-E886-4A5C-8E03-6D931262D806}" srcId="{E921E785-5343-4610-8798-18B58620B557}" destId="{EC5AE7B1-9ABD-4959-A0F5-12F19D59866E}" srcOrd="0" destOrd="0" parTransId="{9784F515-4A85-49DD-8D87-1264B81B14C9}" sibTransId="{4529E571-14C8-490B-B37D-4DEB8E005967}"/>
    <dgm:cxn modelId="{A934F549-F53E-40E5-A87A-09225BEE6DD9}" type="presOf" srcId="{CC3F7E0E-BE34-442C-B5F3-D06ED8C0FCC8}" destId="{F99BC340-CA32-498E-8A36-6157202311AE}" srcOrd="0" destOrd="0" presId="urn:microsoft.com/office/officeart/2005/8/layout/chevron2"/>
    <dgm:cxn modelId="{C6D33A48-2BD9-4D1A-85E1-8E286CBA4512}" srcId="{3370FC11-F330-4D60-BBAE-6ED66FF299B9}" destId="{CC3F7E0E-BE34-442C-B5F3-D06ED8C0FCC8}" srcOrd="0" destOrd="0" parTransId="{79571C1E-096F-407F-8891-88964060414A}" sibTransId="{4828BC64-4CB2-4FA3-A718-42365D069C3C}"/>
    <dgm:cxn modelId="{4E67FE6D-AB47-4BE0-8C2A-D4B1F3AF71E8}" srcId="{527FF40C-ACB8-4EBE-ACE0-A86BD881CCD3}" destId="{E921E785-5343-4610-8798-18B58620B557}" srcOrd="1" destOrd="0" parTransId="{176E4268-DB45-4462-9871-7EA289E7B703}" sibTransId="{6E9782CB-B49C-4BEB-84D5-03CCE770A0D4}"/>
    <dgm:cxn modelId="{A39AB5B7-7883-4869-A7AA-19AC71A4483D}" type="presOf" srcId="{753D14F5-4B66-488E-949D-C69328F8F935}" destId="{D621F500-F11A-45E9-B466-FE472F7BE831}" srcOrd="0" destOrd="0" presId="urn:microsoft.com/office/officeart/2005/8/layout/chevron2"/>
    <dgm:cxn modelId="{EEF2F7DF-CEF9-4CED-9698-5ACCA74434DC}" srcId="{753D14F5-4B66-488E-949D-C69328F8F935}" destId="{E507CBA7-7BE5-4A81-B34D-12B3DEEB8200}" srcOrd="0" destOrd="0" parTransId="{00C08B09-CE20-4E2B-B924-A1D9DCDBF89E}" sibTransId="{5F0E3A3A-7B76-478B-9022-2508542644B4}"/>
    <dgm:cxn modelId="{64F50E66-FF2D-4E5F-AF6C-E6A5BA45E732}" type="presParOf" srcId="{3108F30C-41A1-4282-B35E-B60CF5A3154F}" destId="{846CBB57-A33E-446D-B679-756114E6A57E}" srcOrd="0" destOrd="0" presId="urn:microsoft.com/office/officeart/2005/8/layout/chevron2"/>
    <dgm:cxn modelId="{E310C862-EC80-4200-A69B-EB55BDA0950F}" type="presParOf" srcId="{846CBB57-A33E-446D-B679-756114E6A57E}" destId="{BA9C22DA-4CBB-498C-849A-0349D9E8EE12}" srcOrd="0" destOrd="0" presId="urn:microsoft.com/office/officeart/2005/8/layout/chevron2"/>
    <dgm:cxn modelId="{A0699D76-F76D-42E2-8B99-BA19D14F3EEE}" type="presParOf" srcId="{846CBB57-A33E-446D-B679-756114E6A57E}" destId="{AECCA1FF-F701-4158-B14D-BA8F6A3F4FB5}" srcOrd="1" destOrd="0" presId="urn:microsoft.com/office/officeart/2005/8/layout/chevron2"/>
    <dgm:cxn modelId="{6EFD3028-FABD-4825-A59B-EC73CF35751C}" type="presParOf" srcId="{3108F30C-41A1-4282-B35E-B60CF5A3154F}" destId="{AEED3AE8-7AD8-433F-BF00-16B6E0F5859D}" srcOrd="1" destOrd="0" presId="urn:microsoft.com/office/officeart/2005/8/layout/chevron2"/>
    <dgm:cxn modelId="{36544BF3-6E65-4857-B529-DBDD708758C2}" type="presParOf" srcId="{3108F30C-41A1-4282-B35E-B60CF5A3154F}" destId="{08AF4555-EDC9-44C0-A11A-86D7E3796DC9}" srcOrd="2" destOrd="0" presId="urn:microsoft.com/office/officeart/2005/8/layout/chevron2"/>
    <dgm:cxn modelId="{D33780EE-689E-4FC8-A1CB-54EC3897E6ED}" type="presParOf" srcId="{08AF4555-EDC9-44C0-A11A-86D7E3796DC9}" destId="{4D24E548-D335-48A7-BB4C-EC22021E6599}" srcOrd="0" destOrd="0" presId="urn:microsoft.com/office/officeart/2005/8/layout/chevron2"/>
    <dgm:cxn modelId="{BE868C0B-F84C-4CBE-9CDB-4566CE038F70}" type="presParOf" srcId="{08AF4555-EDC9-44C0-A11A-86D7E3796DC9}" destId="{45EF5DD8-9370-43B5-AE60-C4E334C6D1F9}" srcOrd="1" destOrd="0" presId="urn:microsoft.com/office/officeart/2005/8/layout/chevron2"/>
    <dgm:cxn modelId="{CB8FD398-33A3-4CC2-858E-3AD3691AF48D}" type="presParOf" srcId="{3108F30C-41A1-4282-B35E-B60CF5A3154F}" destId="{0BD1C396-620D-4FED-9FB4-002478894CA2}" srcOrd="3" destOrd="0" presId="urn:microsoft.com/office/officeart/2005/8/layout/chevron2"/>
    <dgm:cxn modelId="{AE52C35C-1C85-4389-9040-3861677F47D8}" type="presParOf" srcId="{3108F30C-41A1-4282-B35E-B60CF5A3154F}" destId="{E113E7B3-E95B-47E9-9421-8D6105A71500}" srcOrd="4" destOrd="0" presId="urn:microsoft.com/office/officeart/2005/8/layout/chevron2"/>
    <dgm:cxn modelId="{0BC569AB-0C18-477B-8430-1F4D543AFE72}" type="presParOf" srcId="{E113E7B3-E95B-47E9-9421-8D6105A71500}" destId="{D621F500-F11A-45E9-B466-FE472F7BE831}" srcOrd="0" destOrd="0" presId="urn:microsoft.com/office/officeart/2005/8/layout/chevron2"/>
    <dgm:cxn modelId="{B0C0CE70-D0CF-4ECD-AA71-01151B80E995}" type="presParOf" srcId="{E113E7B3-E95B-47E9-9421-8D6105A71500}" destId="{019C9F24-0754-4EAD-AC71-ECBF7D48869E}" srcOrd="1" destOrd="0" presId="urn:microsoft.com/office/officeart/2005/8/layout/chevron2"/>
    <dgm:cxn modelId="{B3975029-C24A-4A3A-A88E-75ED83AC657A}" type="presParOf" srcId="{3108F30C-41A1-4282-B35E-B60CF5A3154F}" destId="{6DF2E454-9B06-46C0-8A86-6CC2E27620D2}" srcOrd="5" destOrd="0" presId="urn:microsoft.com/office/officeart/2005/8/layout/chevron2"/>
    <dgm:cxn modelId="{8FE0332B-3021-45D2-BABE-B89FBF28C428}" type="presParOf" srcId="{3108F30C-41A1-4282-B35E-B60CF5A3154F}" destId="{826C1420-BF3E-4152-901E-52A812705CA3}" srcOrd="6" destOrd="0" presId="urn:microsoft.com/office/officeart/2005/8/layout/chevron2"/>
    <dgm:cxn modelId="{A6E380CD-D89E-48CF-95D8-6F9B0D91F640}" type="presParOf" srcId="{826C1420-BF3E-4152-901E-52A812705CA3}" destId="{975C8B28-0D2B-4FCF-B0C8-AA9733FF7E30}" srcOrd="0" destOrd="0" presId="urn:microsoft.com/office/officeart/2005/8/layout/chevron2"/>
    <dgm:cxn modelId="{36750F79-9DAC-4A93-87E2-C480B80986C5}" type="presParOf" srcId="{826C1420-BF3E-4152-901E-52A812705CA3}" destId="{7BCC841E-5791-405E-B475-DCAEE278BEEF}" srcOrd="1" destOrd="0" presId="urn:microsoft.com/office/officeart/2005/8/layout/chevron2"/>
    <dgm:cxn modelId="{D354A404-B695-4207-B2DA-E75BD8EC0D58}" type="presParOf" srcId="{3108F30C-41A1-4282-B35E-B60CF5A3154F}" destId="{BF11E77D-EAEA-4B00-B52E-5984BC005B70}" srcOrd="7" destOrd="0" presId="urn:microsoft.com/office/officeart/2005/8/layout/chevron2"/>
    <dgm:cxn modelId="{320B5AA6-095D-48CC-8112-DBE688B331BF}" type="presParOf" srcId="{3108F30C-41A1-4282-B35E-B60CF5A3154F}" destId="{274EC2CA-945E-408B-91B7-6E41BCF8B153}" srcOrd="8" destOrd="0" presId="urn:microsoft.com/office/officeart/2005/8/layout/chevron2"/>
    <dgm:cxn modelId="{64C63208-460B-4A01-B3FB-718814FC639C}" type="presParOf" srcId="{274EC2CA-945E-408B-91B7-6E41BCF8B153}" destId="{97944150-59E7-4FE7-8216-19D590CA051F}" srcOrd="0" destOrd="0" presId="urn:microsoft.com/office/officeart/2005/8/layout/chevron2"/>
    <dgm:cxn modelId="{0E3BA68B-7615-4A0B-86DC-BF751E5990A0}" type="presParOf" srcId="{274EC2CA-945E-408B-91B7-6E41BCF8B153}" destId="{F99BC340-CA32-498E-8A36-6157202311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E12EEE-1FA2-4508-84F6-6C24F209DFA8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4D7B83B0-D755-4059-9827-406265F3B316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E20C405F-9113-4395-84F6-7A9981D9ACC2}" type="parTrans" cxnId="{BB9616DD-F24E-41EE-B1CA-07669D1650E7}">
      <dgm:prSet/>
      <dgm:spPr/>
      <dgm:t>
        <a:bodyPr/>
        <a:lstStyle/>
        <a:p>
          <a:endParaRPr lang="ru-RU"/>
        </a:p>
      </dgm:t>
    </dgm:pt>
    <dgm:pt modelId="{AE8DD567-CF3F-45E8-AF99-1CFC03BBAA6E}" type="sibTrans" cxnId="{BB9616DD-F24E-41EE-B1CA-07669D1650E7}">
      <dgm:prSet/>
      <dgm:spPr/>
      <dgm:t>
        <a:bodyPr/>
        <a:lstStyle/>
        <a:p>
          <a:endParaRPr lang="ru-RU"/>
        </a:p>
      </dgm:t>
    </dgm:pt>
    <dgm:pt modelId="{6B320BB7-01AC-4A3F-92FF-8993B1596C2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4BD96F7A-50BF-45BC-A09D-6745E335B4CE}" type="parTrans" cxnId="{B308A368-4875-4789-9E6A-F2E51B1D989B}">
      <dgm:prSet/>
      <dgm:spPr/>
      <dgm:t>
        <a:bodyPr/>
        <a:lstStyle/>
        <a:p>
          <a:endParaRPr lang="ru-RU"/>
        </a:p>
      </dgm:t>
    </dgm:pt>
    <dgm:pt modelId="{CAEE67AB-3DA0-4E2F-8974-84D9EFCB517C}" type="sibTrans" cxnId="{B308A368-4875-4789-9E6A-F2E51B1D989B}">
      <dgm:prSet/>
      <dgm:spPr/>
      <dgm:t>
        <a:bodyPr/>
        <a:lstStyle/>
        <a:p>
          <a:endParaRPr lang="ru-RU"/>
        </a:p>
      </dgm:t>
    </dgm:pt>
    <dgm:pt modelId="{2080981F-A7FE-4D47-8F82-59C951D15D8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EB020B1C-74DF-4201-82A6-2C902AF38DEC}" type="parTrans" cxnId="{39C91536-5546-4AAF-B80B-A2EE73A2BFB6}">
      <dgm:prSet/>
      <dgm:spPr/>
      <dgm:t>
        <a:bodyPr/>
        <a:lstStyle/>
        <a:p>
          <a:endParaRPr lang="ru-RU"/>
        </a:p>
      </dgm:t>
    </dgm:pt>
    <dgm:pt modelId="{10BA802F-B394-42F2-BA61-0EC94E584BA1}" type="sibTrans" cxnId="{39C91536-5546-4AAF-B80B-A2EE73A2BFB6}">
      <dgm:prSet/>
      <dgm:spPr/>
      <dgm:t>
        <a:bodyPr/>
        <a:lstStyle/>
        <a:p>
          <a:endParaRPr lang="ru-RU"/>
        </a:p>
      </dgm:t>
    </dgm:pt>
    <dgm:pt modelId="{C92DEDEB-0833-432E-9FD3-A06DCB802B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проведение координации работы групп специалистов, взаимодействие с социальными службами, общественными непрофессиональными организациями, со специалистами </a:t>
          </a:r>
          <a:r>
            <a:rPr lang="ru-RU" sz="2400" b="1" dirty="0" err="1" smtClean="0">
              <a:effectLst/>
            </a:rPr>
            <a:t>общесоматической</a:t>
          </a:r>
          <a:r>
            <a:rPr lang="ru-RU" sz="2400" b="1" dirty="0" smtClean="0">
              <a:effectLst/>
            </a:rPr>
            <a:t> сети</a:t>
          </a:r>
          <a:endParaRPr lang="ru-RU" sz="2400" b="1" dirty="0">
            <a:effectLst/>
          </a:endParaRPr>
        </a:p>
      </dgm:t>
    </dgm:pt>
    <dgm:pt modelId="{CA8F62F2-BC4E-4C65-AEAE-467CC03F8BD2}" type="sibTrans" cxnId="{DB687D25-5531-477A-9417-90A528AABCB2}">
      <dgm:prSet/>
      <dgm:spPr/>
      <dgm:t>
        <a:bodyPr/>
        <a:lstStyle/>
        <a:p>
          <a:endParaRPr lang="ru-RU"/>
        </a:p>
      </dgm:t>
    </dgm:pt>
    <dgm:pt modelId="{18DD444E-14DF-4959-BBD8-879FE4ACBBAB}" type="parTrans" cxnId="{DB687D25-5531-477A-9417-90A528AABCB2}">
      <dgm:prSet/>
      <dgm:spPr/>
      <dgm:t>
        <a:bodyPr/>
        <a:lstStyle/>
        <a:p>
          <a:endParaRPr lang="ru-RU"/>
        </a:p>
      </dgm:t>
    </dgm:pt>
    <dgm:pt modelId="{CCB3E5E9-9D06-4C95-8D97-2F7B9123D464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участие в региональных и </a:t>
          </a:r>
          <a:r>
            <a:rPr lang="ru-RU" sz="2400" b="1" dirty="0" smtClean="0">
              <a:effectLst/>
            </a:rPr>
            <a:t>всероссийских </a:t>
          </a:r>
          <a:r>
            <a:rPr lang="ru-RU" sz="2400" b="1" dirty="0" smtClean="0">
              <a:effectLst/>
            </a:rPr>
            <a:t>научно-практических конференциях, осуществление взаимодействия с секцией  РАМС </a:t>
          </a:r>
          <a:r>
            <a:rPr lang="ru-RU" sz="2400" b="1" dirty="0" smtClean="0">
              <a:effectLst/>
            </a:rPr>
            <a:t>«</a:t>
          </a:r>
          <a:r>
            <a:rPr lang="ru-RU" sz="2400" b="1" dirty="0" err="1" smtClean="0">
              <a:effectLst/>
            </a:rPr>
            <a:t>СДв</a:t>
          </a:r>
          <a:r>
            <a:rPr lang="ru-RU" sz="2400" b="1" dirty="0" smtClean="0">
              <a:effectLst/>
            </a:rPr>
            <a:t> </a:t>
          </a:r>
          <a:r>
            <a:rPr lang="ru-RU" sz="2400" b="1" dirty="0" smtClean="0">
              <a:effectLst/>
            </a:rPr>
            <a:t>психиатрии», «Омское общество психиатров»</a:t>
          </a:r>
          <a:endParaRPr lang="ru-RU" sz="2400" b="1" dirty="0">
            <a:effectLst/>
          </a:endParaRPr>
        </a:p>
      </dgm:t>
    </dgm:pt>
    <dgm:pt modelId="{BDA0BA0A-C6AF-46E7-89F1-420A303745D8}" type="sibTrans" cxnId="{991715F1-3885-466D-8747-4B8C7287B759}">
      <dgm:prSet/>
      <dgm:spPr/>
      <dgm:t>
        <a:bodyPr/>
        <a:lstStyle/>
        <a:p>
          <a:endParaRPr lang="ru-RU"/>
        </a:p>
      </dgm:t>
    </dgm:pt>
    <dgm:pt modelId="{FC034AB5-0D9A-412C-8658-C04A059B62E1}" type="parTrans" cxnId="{991715F1-3885-466D-8747-4B8C7287B759}">
      <dgm:prSet/>
      <dgm:spPr/>
      <dgm:t>
        <a:bodyPr/>
        <a:lstStyle/>
        <a:p>
          <a:endParaRPr lang="ru-RU"/>
        </a:p>
      </dgm:t>
    </dgm:pt>
    <dgm:pt modelId="{67C30DBD-1536-44BD-99B0-69A3E181D0F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dirty="0" smtClean="0">
              <a:effectLst/>
            </a:rPr>
            <a:t>внедрение  форм внебольничного, </a:t>
          </a:r>
          <a:r>
            <a:rPr lang="ru-RU" sz="2400" b="1" dirty="0" err="1" smtClean="0">
              <a:effectLst/>
            </a:rPr>
            <a:t>пациент-ориентированного</a:t>
          </a:r>
          <a:r>
            <a:rPr lang="ru-RU" sz="2400" b="1" dirty="0" smtClean="0">
              <a:effectLst/>
            </a:rPr>
            <a:t> облуживания</a:t>
          </a:r>
          <a:endParaRPr lang="ru-RU" sz="2400" b="1" dirty="0">
            <a:effectLst/>
          </a:endParaRPr>
        </a:p>
      </dgm:t>
    </dgm:pt>
    <dgm:pt modelId="{33CECEB7-907A-4A36-9777-F063F0001FBA}" type="sibTrans" cxnId="{8443EB9C-66C7-4708-9448-101A83C868FC}">
      <dgm:prSet/>
      <dgm:spPr/>
      <dgm:t>
        <a:bodyPr/>
        <a:lstStyle/>
        <a:p>
          <a:endParaRPr lang="ru-RU"/>
        </a:p>
      </dgm:t>
    </dgm:pt>
    <dgm:pt modelId="{96A8ECFB-2775-4A42-9682-1C5DBEA3AD95}" type="parTrans" cxnId="{8443EB9C-66C7-4708-9448-101A83C868FC}">
      <dgm:prSet/>
      <dgm:spPr/>
      <dgm:t>
        <a:bodyPr/>
        <a:lstStyle/>
        <a:p>
          <a:endParaRPr lang="ru-RU"/>
        </a:p>
      </dgm:t>
    </dgm:pt>
    <dgm:pt modelId="{9061583B-57D5-42D6-B8D9-B710665C03C2}" type="pres">
      <dgm:prSet presAssocID="{D3E12EEE-1FA2-4508-84F6-6C24F209DF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F8668-CF46-43D9-ABEE-BE16425E0D70}" type="pres">
      <dgm:prSet presAssocID="{4D7B83B0-D755-4059-9827-406265F3B316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9BC4E8-F32A-40CA-B998-8C7C6F43696B}" type="pres">
      <dgm:prSet presAssocID="{4D7B83B0-D755-4059-9827-406265F3B316}" presName="parentText" presStyleLbl="alignNode1" presStyleIdx="0" presStyleCnt="3" custScaleY="1480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6F271-FDA5-4399-9AC0-BFAF54456155}" type="pres">
      <dgm:prSet presAssocID="{4D7B83B0-D755-4059-9827-406265F3B316}" presName="descendantText" presStyleLbl="alignAcc1" presStyleIdx="0" presStyleCnt="3" custScaleY="185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49860-055E-4872-BAC6-2E1642388123}" type="pres">
      <dgm:prSet presAssocID="{AE8DD567-CF3F-45E8-AF99-1CFC03BBAA6E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0FC2E3D-6166-4EBD-8631-2EE4C50C2C4F}" type="pres">
      <dgm:prSet presAssocID="{6B320BB7-01AC-4A3F-92FF-8993B1596C2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7309191E-E064-4E4E-AE7B-2873F55CD5B4}" type="pres">
      <dgm:prSet presAssocID="{6B320BB7-01AC-4A3F-92FF-8993B1596C2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ABB38-5CAC-4E21-AA7B-8A0435AE49B6}" type="pres">
      <dgm:prSet presAssocID="{6B320BB7-01AC-4A3F-92FF-8993B1596C23}" presName="descendantText" presStyleLbl="alignAcc1" presStyleIdx="1" presStyleCnt="3" custScaleY="125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6AF88-42BA-4EC7-9933-169C3B0B7D28}" type="pres">
      <dgm:prSet presAssocID="{CAEE67AB-3DA0-4E2F-8974-84D9EFCB517C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B8A6EFA-1D1E-48FD-854B-F3F0766A47DE}" type="pres">
      <dgm:prSet presAssocID="{2080981F-A7FE-4D47-8F82-59C951D15D8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66BC77-FCDB-4347-B6D5-01C9B34CA579}" type="pres">
      <dgm:prSet presAssocID="{2080981F-A7FE-4D47-8F82-59C951D15D83}" presName="parentText" presStyleLbl="alignNode1" presStyleIdx="2" presStyleCnt="3" custScaleY="1757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B33C2-0F60-45B9-A331-00E4B4DA9A50}" type="pres">
      <dgm:prSet presAssocID="{2080981F-A7FE-4D47-8F82-59C951D15D83}" presName="descendantText" presStyleLbl="alignAcc1" presStyleIdx="2" presStyleCnt="3" custScaleY="306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375A6B-17D2-472D-A3DF-3CEC27A85005}" type="presOf" srcId="{4D7B83B0-D755-4059-9827-406265F3B316}" destId="{849BC4E8-F32A-40CA-B998-8C7C6F43696B}" srcOrd="0" destOrd="0" presId="urn:microsoft.com/office/officeart/2005/8/layout/chevron2"/>
    <dgm:cxn modelId="{15C30BE8-E83D-42FC-9406-D8BBE6BF0AB4}" type="presOf" srcId="{C92DEDEB-0833-432E-9FD3-A06DCB802B13}" destId="{AE8B33C2-0F60-45B9-A331-00E4B4DA9A50}" srcOrd="0" destOrd="0" presId="urn:microsoft.com/office/officeart/2005/8/layout/chevron2"/>
    <dgm:cxn modelId="{BB9616DD-F24E-41EE-B1CA-07669D1650E7}" srcId="{D3E12EEE-1FA2-4508-84F6-6C24F209DFA8}" destId="{4D7B83B0-D755-4059-9827-406265F3B316}" srcOrd="0" destOrd="0" parTransId="{E20C405F-9113-4395-84F6-7A9981D9ACC2}" sibTransId="{AE8DD567-CF3F-45E8-AF99-1CFC03BBAA6E}"/>
    <dgm:cxn modelId="{B308A368-4875-4789-9E6A-F2E51B1D989B}" srcId="{D3E12EEE-1FA2-4508-84F6-6C24F209DFA8}" destId="{6B320BB7-01AC-4A3F-92FF-8993B1596C23}" srcOrd="1" destOrd="0" parTransId="{4BD96F7A-50BF-45BC-A09D-6745E335B4CE}" sibTransId="{CAEE67AB-3DA0-4E2F-8974-84D9EFCB517C}"/>
    <dgm:cxn modelId="{B522246A-AE0F-4540-9B17-51C0EEF552B7}" type="presOf" srcId="{6B320BB7-01AC-4A3F-92FF-8993B1596C23}" destId="{7309191E-E064-4E4E-AE7B-2873F55CD5B4}" srcOrd="0" destOrd="0" presId="urn:microsoft.com/office/officeart/2005/8/layout/chevron2"/>
    <dgm:cxn modelId="{991715F1-3885-466D-8747-4B8C7287B759}" srcId="{4D7B83B0-D755-4059-9827-406265F3B316}" destId="{CCB3E5E9-9D06-4C95-8D97-2F7B9123D464}" srcOrd="0" destOrd="0" parTransId="{FC034AB5-0D9A-412C-8658-C04A059B62E1}" sibTransId="{BDA0BA0A-C6AF-46E7-89F1-420A303745D8}"/>
    <dgm:cxn modelId="{8443EB9C-66C7-4708-9448-101A83C868FC}" srcId="{6B320BB7-01AC-4A3F-92FF-8993B1596C23}" destId="{67C30DBD-1536-44BD-99B0-69A3E181D0F2}" srcOrd="0" destOrd="0" parTransId="{96A8ECFB-2775-4A42-9682-1C5DBEA3AD95}" sibTransId="{33CECEB7-907A-4A36-9777-F063F0001FBA}"/>
    <dgm:cxn modelId="{39C91536-5546-4AAF-B80B-A2EE73A2BFB6}" srcId="{D3E12EEE-1FA2-4508-84F6-6C24F209DFA8}" destId="{2080981F-A7FE-4D47-8F82-59C951D15D83}" srcOrd="2" destOrd="0" parTransId="{EB020B1C-74DF-4201-82A6-2C902AF38DEC}" sibTransId="{10BA802F-B394-42F2-BA61-0EC94E584BA1}"/>
    <dgm:cxn modelId="{A57565D5-AF03-4257-AF8D-EC931C3FA641}" type="presOf" srcId="{CCB3E5E9-9D06-4C95-8D97-2F7B9123D464}" destId="{C506F271-FDA5-4399-9AC0-BFAF54456155}" srcOrd="0" destOrd="0" presId="urn:microsoft.com/office/officeart/2005/8/layout/chevron2"/>
    <dgm:cxn modelId="{635CE1CE-32FF-4863-98D0-CBBE8C272A79}" type="presOf" srcId="{D3E12EEE-1FA2-4508-84F6-6C24F209DFA8}" destId="{9061583B-57D5-42D6-B8D9-B710665C03C2}" srcOrd="0" destOrd="0" presId="urn:microsoft.com/office/officeart/2005/8/layout/chevron2"/>
    <dgm:cxn modelId="{34F62B1E-2A76-4032-9A29-C6E6A2FC2012}" type="presOf" srcId="{67C30DBD-1536-44BD-99B0-69A3E181D0F2}" destId="{384ABB38-5CAC-4E21-AA7B-8A0435AE49B6}" srcOrd="0" destOrd="0" presId="urn:microsoft.com/office/officeart/2005/8/layout/chevron2"/>
    <dgm:cxn modelId="{EA3F4EE2-4EBB-4F95-A198-EE4692445C5F}" type="presOf" srcId="{2080981F-A7FE-4D47-8F82-59C951D15D83}" destId="{E366BC77-FCDB-4347-B6D5-01C9B34CA579}" srcOrd="0" destOrd="0" presId="urn:microsoft.com/office/officeart/2005/8/layout/chevron2"/>
    <dgm:cxn modelId="{DB687D25-5531-477A-9417-90A528AABCB2}" srcId="{2080981F-A7FE-4D47-8F82-59C951D15D83}" destId="{C92DEDEB-0833-432E-9FD3-A06DCB802B13}" srcOrd="0" destOrd="0" parTransId="{18DD444E-14DF-4959-BBD8-879FE4ACBBAB}" sibTransId="{CA8F62F2-BC4E-4C65-AEAE-467CC03F8BD2}"/>
    <dgm:cxn modelId="{675AE541-601C-4E1D-B287-2DFDA7358DDE}" type="presParOf" srcId="{9061583B-57D5-42D6-B8D9-B710665C03C2}" destId="{B77F8668-CF46-43D9-ABEE-BE16425E0D70}" srcOrd="0" destOrd="0" presId="urn:microsoft.com/office/officeart/2005/8/layout/chevron2"/>
    <dgm:cxn modelId="{33EFA3B6-9C46-413D-AD63-2E4552D9C0E8}" type="presParOf" srcId="{B77F8668-CF46-43D9-ABEE-BE16425E0D70}" destId="{849BC4E8-F32A-40CA-B998-8C7C6F43696B}" srcOrd="0" destOrd="0" presId="urn:microsoft.com/office/officeart/2005/8/layout/chevron2"/>
    <dgm:cxn modelId="{8AA705CD-11B7-46F7-A341-1BDAADBC4466}" type="presParOf" srcId="{B77F8668-CF46-43D9-ABEE-BE16425E0D70}" destId="{C506F271-FDA5-4399-9AC0-BFAF54456155}" srcOrd="1" destOrd="0" presId="urn:microsoft.com/office/officeart/2005/8/layout/chevron2"/>
    <dgm:cxn modelId="{DCF6288A-594E-4A9C-A6DD-DE7D0EABD487}" type="presParOf" srcId="{9061583B-57D5-42D6-B8D9-B710665C03C2}" destId="{DB849860-055E-4872-BAC6-2E1642388123}" srcOrd="1" destOrd="0" presId="urn:microsoft.com/office/officeart/2005/8/layout/chevron2"/>
    <dgm:cxn modelId="{9F950CCB-BCF1-4D53-9737-2D6FCD14FE93}" type="presParOf" srcId="{9061583B-57D5-42D6-B8D9-B710665C03C2}" destId="{10FC2E3D-6166-4EBD-8631-2EE4C50C2C4F}" srcOrd="2" destOrd="0" presId="urn:microsoft.com/office/officeart/2005/8/layout/chevron2"/>
    <dgm:cxn modelId="{104D80B2-1D28-40E6-91C9-CACB3F510AB3}" type="presParOf" srcId="{10FC2E3D-6166-4EBD-8631-2EE4C50C2C4F}" destId="{7309191E-E064-4E4E-AE7B-2873F55CD5B4}" srcOrd="0" destOrd="0" presId="urn:microsoft.com/office/officeart/2005/8/layout/chevron2"/>
    <dgm:cxn modelId="{54BC079C-191D-4236-B81D-87C044934D1E}" type="presParOf" srcId="{10FC2E3D-6166-4EBD-8631-2EE4C50C2C4F}" destId="{384ABB38-5CAC-4E21-AA7B-8A0435AE49B6}" srcOrd="1" destOrd="0" presId="urn:microsoft.com/office/officeart/2005/8/layout/chevron2"/>
    <dgm:cxn modelId="{3DDC7268-B927-4E7F-B9D5-8A1B8D951854}" type="presParOf" srcId="{9061583B-57D5-42D6-B8D9-B710665C03C2}" destId="{BD56AF88-42BA-4EC7-9933-169C3B0B7D28}" srcOrd="3" destOrd="0" presId="urn:microsoft.com/office/officeart/2005/8/layout/chevron2"/>
    <dgm:cxn modelId="{5A042586-3907-4803-8521-AEBA12E7C5E4}" type="presParOf" srcId="{9061583B-57D5-42D6-B8D9-B710665C03C2}" destId="{8B8A6EFA-1D1E-48FD-854B-F3F0766A47DE}" srcOrd="4" destOrd="0" presId="urn:microsoft.com/office/officeart/2005/8/layout/chevron2"/>
    <dgm:cxn modelId="{FA40796D-892E-44A5-BE93-2F262A0CBE5E}" type="presParOf" srcId="{8B8A6EFA-1D1E-48FD-854B-F3F0766A47DE}" destId="{E366BC77-FCDB-4347-B6D5-01C9B34CA579}" srcOrd="0" destOrd="0" presId="urn:microsoft.com/office/officeart/2005/8/layout/chevron2"/>
    <dgm:cxn modelId="{161675E0-3455-44B2-8A80-B375AF7AD9D4}" type="presParOf" srcId="{8B8A6EFA-1D1E-48FD-854B-F3F0766A47DE}" destId="{AE8B33C2-0F60-45B9-A331-00E4B4DA9A5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E12EEE-1FA2-4508-84F6-6C24F209DFA8}" type="doc">
      <dgm:prSet loTypeId="urn:microsoft.com/office/officeart/2005/8/layout/chevron2" loCatId="list" qsTypeId="urn:microsoft.com/office/officeart/2005/8/quickstyle/3d3" qsCatId="3D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4D7B83B0-D755-4059-9827-406265F3B316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E20C405F-9113-4395-84F6-7A9981D9ACC2}" type="parTrans" cxnId="{BB9616DD-F24E-41EE-B1CA-07669D1650E7}">
      <dgm:prSet/>
      <dgm:spPr/>
      <dgm:t>
        <a:bodyPr/>
        <a:lstStyle/>
        <a:p>
          <a:endParaRPr lang="ru-RU"/>
        </a:p>
      </dgm:t>
    </dgm:pt>
    <dgm:pt modelId="{AE8DD567-CF3F-45E8-AF99-1CFC03BBAA6E}" type="sibTrans" cxnId="{BB9616DD-F24E-41EE-B1CA-07669D1650E7}">
      <dgm:prSet/>
      <dgm:spPr/>
      <dgm:t>
        <a:bodyPr/>
        <a:lstStyle/>
        <a:p>
          <a:endParaRPr lang="ru-RU"/>
        </a:p>
      </dgm:t>
    </dgm:pt>
    <dgm:pt modelId="{6B320BB7-01AC-4A3F-92FF-8993B1596C2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4BD96F7A-50BF-45BC-A09D-6745E335B4CE}" type="parTrans" cxnId="{B308A368-4875-4789-9E6A-F2E51B1D989B}">
      <dgm:prSet/>
      <dgm:spPr/>
      <dgm:t>
        <a:bodyPr/>
        <a:lstStyle/>
        <a:p>
          <a:endParaRPr lang="ru-RU"/>
        </a:p>
      </dgm:t>
    </dgm:pt>
    <dgm:pt modelId="{CAEE67AB-3DA0-4E2F-8974-84D9EFCB517C}" type="sibTrans" cxnId="{B308A368-4875-4789-9E6A-F2E51B1D989B}">
      <dgm:prSet/>
      <dgm:spPr/>
      <dgm:t>
        <a:bodyPr/>
        <a:lstStyle/>
        <a:p>
          <a:endParaRPr lang="ru-RU"/>
        </a:p>
      </dgm:t>
    </dgm:pt>
    <dgm:pt modelId="{2080981F-A7FE-4D47-8F82-59C951D15D83}">
      <dgm:prSet phldrT="[Текст]" phldr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EB020B1C-74DF-4201-82A6-2C902AF38DEC}" type="parTrans" cxnId="{39C91536-5546-4AAF-B80B-A2EE73A2BFB6}">
      <dgm:prSet/>
      <dgm:spPr/>
      <dgm:t>
        <a:bodyPr/>
        <a:lstStyle/>
        <a:p>
          <a:endParaRPr lang="ru-RU"/>
        </a:p>
      </dgm:t>
    </dgm:pt>
    <dgm:pt modelId="{10BA802F-B394-42F2-BA61-0EC94E584BA1}" type="sibTrans" cxnId="{39C91536-5546-4AAF-B80B-A2EE73A2BFB6}">
      <dgm:prSet/>
      <dgm:spPr/>
      <dgm:t>
        <a:bodyPr/>
        <a:lstStyle/>
        <a:p>
          <a:endParaRPr lang="ru-RU"/>
        </a:p>
      </dgm:t>
    </dgm:pt>
    <dgm:pt modelId="{C92DEDEB-0833-432E-9FD3-A06DCB802B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000" b="1" dirty="0" smtClean="0">
              <a:effectLst/>
            </a:rPr>
            <a:t>определение тематики актуальными проблемами психиатрии и наркологии</a:t>
          </a:r>
          <a:endParaRPr lang="ru-RU" sz="3000" b="1" dirty="0">
            <a:effectLst/>
          </a:endParaRPr>
        </a:p>
      </dgm:t>
    </dgm:pt>
    <dgm:pt modelId="{CA8F62F2-BC4E-4C65-AEAE-467CC03F8BD2}" type="sibTrans" cxnId="{DB687D25-5531-477A-9417-90A528AABCB2}">
      <dgm:prSet/>
      <dgm:spPr/>
      <dgm:t>
        <a:bodyPr/>
        <a:lstStyle/>
        <a:p>
          <a:endParaRPr lang="ru-RU"/>
        </a:p>
      </dgm:t>
    </dgm:pt>
    <dgm:pt modelId="{18DD444E-14DF-4959-BBD8-879FE4ACBBAB}" type="parTrans" cxnId="{DB687D25-5531-477A-9417-90A528AABCB2}">
      <dgm:prSet/>
      <dgm:spPr/>
      <dgm:t>
        <a:bodyPr/>
        <a:lstStyle/>
        <a:p>
          <a:endParaRPr lang="ru-RU"/>
        </a:p>
      </dgm:t>
    </dgm:pt>
    <dgm:pt modelId="{67C30DBD-1536-44BD-99B0-69A3E181D0F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000" b="1" dirty="0" smtClean="0">
              <a:effectLst/>
            </a:rPr>
            <a:t>разработка и издание буклетов, брошюр, памяток;</a:t>
          </a:r>
          <a:endParaRPr lang="ru-RU" sz="3000" b="1" dirty="0">
            <a:effectLst/>
          </a:endParaRPr>
        </a:p>
      </dgm:t>
    </dgm:pt>
    <dgm:pt modelId="{33CECEB7-907A-4A36-9777-F063F0001FBA}" type="sibTrans" cxnId="{8443EB9C-66C7-4708-9448-101A83C868FC}">
      <dgm:prSet/>
      <dgm:spPr/>
      <dgm:t>
        <a:bodyPr/>
        <a:lstStyle/>
        <a:p>
          <a:endParaRPr lang="ru-RU"/>
        </a:p>
      </dgm:t>
    </dgm:pt>
    <dgm:pt modelId="{96A8ECFB-2775-4A42-9682-1C5DBEA3AD95}" type="parTrans" cxnId="{8443EB9C-66C7-4708-9448-101A83C868FC}">
      <dgm:prSet/>
      <dgm:spPr/>
      <dgm:t>
        <a:bodyPr/>
        <a:lstStyle/>
        <a:p>
          <a:endParaRPr lang="ru-RU"/>
        </a:p>
      </dgm:t>
    </dgm:pt>
    <dgm:pt modelId="{CCB3E5E9-9D06-4C95-8D97-2F7B9123D464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000" b="1" dirty="0" smtClean="0">
              <a:effectLst/>
            </a:rPr>
            <a:t>организация и проведение акции  к памятным датам;</a:t>
          </a:r>
          <a:endParaRPr lang="ru-RU" sz="3000" b="1" dirty="0">
            <a:effectLst/>
          </a:endParaRPr>
        </a:p>
      </dgm:t>
    </dgm:pt>
    <dgm:pt modelId="{BDA0BA0A-C6AF-46E7-89F1-420A303745D8}" type="sibTrans" cxnId="{991715F1-3885-466D-8747-4B8C7287B759}">
      <dgm:prSet/>
      <dgm:spPr/>
      <dgm:t>
        <a:bodyPr/>
        <a:lstStyle/>
        <a:p>
          <a:endParaRPr lang="ru-RU"/>
        </a:p>
      </dgm:t>
    </dgm:pt>
    <dgm:pt modelId="{FC034AB5-0D9A-412C-8658-C04A059B62E1}" type="parTrans" cxnId="{991715F1-3885-466D-8747-4B8C7287B759}">
      <dgm:prSet/>
      <dgm:spPr/>
      <dgm:t>
        <a:bodyPr/>
        <a:lstStyle/>
        <a:p>
          <a:endParaRPr lang="ru-RU"/>
        </a:p>
      </dgm:t>
    </dgm:pt>
    <dgm:pt modelId="{9061583B-57D5-42D6-B8D9-B710665C03C2}" type="pres">
      <dgm:prSet presAssocID="{D3E12EEE-1FA2-4508-84F6-6C24F209DF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F8668-CF46-43D9-ABEE-BE16425E0D70}" type="pres">
      <dgm:prSet presAssocID="{4D7B83B0-D755-4059-9827-406265F3B316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9BC4E8-F32A-40CA-B998-8C7C6F43696B}" type="pres">
      <dgm:prSet presAssocID="{4D7B83B0-D755-4059-9827-406265F3B31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6F271-FDA5-4399-9AC0-BFAF54456155}" type="pres">
      <dgm:prSet presAssocID="{4D7B83B0-D755-4059-9827-406265F3B316}" presName="descendantText" presStyleLbl="alignAcc1" presStyleIdx="0" presStyleCnt="3" custScaleY="135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49860-055E-4872-BAC6-2E1642388123}" type="pres">
      <dgm:prSet presAssocID="{AE8DD567-CF3F-45E8-AF99-1CFC03BBAA6E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0FC2E3D-6166-4EBD-8631-2EE4C50C2C4F}" type="pres">
      <dgm:prSet presAssocID="{6B320BB7-01AC-4A3F-92FF-8993B1596C2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7309191E-E064-4E4E-AE7B-2873F55CD5B4}" type="pres">
      <dgm:prSet presAssocID="{6B320BB7-01AC-4A3F-92FF-8993B1596C2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ABB38-5CAC-4E21-AA7B-8A0435AE49B6}" type="pres">
      <dgm:prSet presAssocID="{6B320BB7-01AC-4A3F-92FF-8993B1596C23}" presName="descendantText" presStyleLbl="alignAcc1" presStyleIdx="1" presStyleCnt="3" custScaleY="120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6AF88-42BA-4EC7-9933-169C3B0B7D28}" type="pres">
      <dgm:prSet presAssocID="{CAEE67AB-3DA0-4E2F-8974-84D9EFCB517C}" presName="sp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B8A6EFA-1D1E-48FD-854B-F3F0766A47DE}" type="pres">
      <dgm:prSet presAssocID="{2080981F-A7FE-4D47-8F82-59C951D15D83}" presName="composit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66BC77-FCDB-4347-B6D5-01C9B34CA579}" type="pres">
      <dgm:prSet presAssocID="{2080981F-A7FE-4D47-8F82-59C951D15D8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B33C2-0F60-45B9-A331-00E4B4DA9A50}" type="pres">
      <dgm:prSet presAssocID="{2080981F-A7FE-4D47-8F82-59C951D15D83}" presName="descendantText" presStyleLbl="alignAcc1" presStyleIdx="2" presStyleCnt="3" custScaleY="135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BE7D17-21DC-4BF5-A8B7-431868F70A7C}" type="presOf" srcId="{2080981F-A7FE-4D47-8F82-59C951D15D83}" destId="{E366BC77-FCDB-4347-B6D5-01C9B34CA579}" srcOrd="0" destOrd="0" presId="urn:microsoft.com/office/officeart/2005/8/layout/chevron2"/>
    <dgm:cxn modelId="{DB687D25-5531-477A-9417-90A528AABCB2}" srcId="{2080981F-A7FE-4D47-8F82-59C951D15D83}" destId="{C92DEDEB-0833-432E-9FD3-A06DCB802B13}" srcOrd="0" destOrd="0" parTransId="{18DD444E-14DF-4959-BBD8-879FE4ACBBAB}" sibTransId="{CA8F62F2-BC4E-4C65-AEAE-467CC03F8BD2}"/>
    <dgm:cxn modelId="{881E112C-D8B6-484F-BA63-6690DF2A7A70}" type="presOf" srcId="{67C30DBD-1536-44BD-99B0-69A3E181D0F2}" destId="{384ABB38-5CAC-4E21-AA7B-8A0435AE49B6}" srcOrd="0" destOrd="0" presId="urn:microsoft.com/office/officeart/2005/8/layout/chevron2"/>
    <dgm:cxn modelId="{B308A368-4875-4789-9E6A-F2E51B1D989B}" srcId="{D3E12EEE-1FA2-4508-84F6-6C24F209DFA8}" destId="{6B320BB7-01AC-4A3F-92FF-8993B1596C23}" srcOrd="1" destOrd="0" parTransId="{4BD96F7A-50BF-45BC-A09D-6745E335B4CE}" sibTransId="{CAEE67AB-3DA0-4E2F-8974-84D9EFCB517C}"/>
    <dgm:cxn modelId="{BB9616DD-F24E-41EE-B1CA-07669D1650E7}" srcId="{D3E12EEE-1FA2-4508-84F6-6C24F209DFA8}" destId="{4D7B83B0-D755-4059-9827-406265F3B316}" srcOrd="0" destOrd="0" parTransId="{E20C405F-9113-4395-84F6-7A9981D9ACC2}" sibTransId="{AE8DD567-CF3F-45E8-AF99-1CFC03BBAA6E}"/>
    <dgm:cxn modelId="{1DA58385-461C-46A0-AB60-DF784425A9E7}" type="presOf" srcId="{6B320BB7-01AC-4A3F-92FF-8993B1596C23}" destId="{7309191E-E064-4E4E-AE7B-2873F55CD5B4}" srcOrd="0" destOrd="0" presId="urn:microsoft.com/office/officeart/2005/8/layout/chevron2"/>
    <dgm:cxn modelId="{39C91536-5546-4AAF-B80B-A2EE73A2BFB6}" srcId="{D3E12EEE-1FA2-4508-84F6-6C24F209DFA8}" destId="{2080981F-A7FE-4D47-8F82-59C951D15D83}" srcOrd="2" destOrd="0" parTransId="{EB020B1C-74DF-4201-82A6-2C902AF38DEC}" sibTransId="{10BA802F-B394-42F2-BA61-0EC94E584BA1}"/>
    <dgm:cxn modelId="{991715F1-3885-466D-8747-4B8C7287B759}" srcId="{4D7B83B0-D755-4059-9827-406265F3B316}" destId="{CCB3E5E9-9D06-4C95-8D97-2F7B9123D464}" srcOrd="0" destOrd="0" parTransId="{FC034AB5-0D9A-412C-8658-C04A059B62E1}" sibTransId="{BDA0BA0A-C6AF-46E7-89F1-420A303745D8}"/>
    <dgm:cxn modelId="{A8FF77D1-B9A9-4B66-9B05-304BBDB29927}" type="presOf" srcId="{CCB3E5E9-9D06-4C95-8D97-2F7B9123D464}" destId="{C506F271-FDA5-4399-9AC0-BFAF54456155}" srcOrd="0" destOrd="0" presId="urn:microsoft.com/office/officeart/2005/8/layout/chevron2"/>
    <dgm:cxn modelId="{C5E65C84-FC5E-45DC-BA16-5EB89F6D412F}" type="presOf" srcId="{C92DEDEB-0833-432E-9FD3-A06DCB802B13}" destId="{AE8B33C2-0F60-45B9-A331-00E4B4DA9A50}" srcOrd="0" destOrd="0" presId="urn:microsoft.com/office/officeart/2005/8/layout/chevron2"/>
    <dgm:cxn modelId="{1B2C9D1F-4E70-47B9-BF8C-9A25DF200C3C}" type="presOf" srcId="{D3E12EEE-1FA2-4508-84F6-6C24F209DFA8}" destId="{9061583B-57D5-42D6-B8D9-B710665C03C2}" srcOrd="0" destOrd="0" presId="urn:microsoft.com/office/officeart/2005/8/layout/chevron2"/>
    <dgm:cxn modelId="{8443EB9C-66C7-4708-9448-101A83C868FC}" srcId="{6B320BB7-01AC-4A3F-92FF-8993B1596C23}" destId="{67C30DBD-1536-44BD-99B0-69A3E181D0F2}" srcOrd="0" destOrd="0" parTransId="{96A8ECFB-2775-4A42-9682-1C5DBEA3AD95}" sibTransId="{33CECEB7-907A-4A36-9777-F063F0001FBA}"/>
    <dgm:cxn modelId="{D1252A74-C673-4C80-9CA7-7DAE5B99C335}" type="presOf" srcId="{4D7B83B0-D755-4059-9827-406265F3B316}" destId="{849BC4E8-F32A-40CA-B998-8C7C6F43696B}" srcOrd="0" destOrd="0" presId="urn:microsoft.com/office/officeart/2005/8/layout/chevron2"/>
    <dgm:cxn modelId="{B2A5C211-061E-48B6-9532-73F865169DD9}" type="presParOf" srcId="{9061583B-57D5-42D6-B8D9-B710665C03C2}" destId="{B77F8668-CF46-43D9-ABEE-BE16425E0D70}" srcOrd="0" destOrd="0" presId="urn:microsoft.com/office/officeart/2005/8/layout/chevron2"/>
    <dgm:cxn modelId="{563D32E3-5D3E-486D-84FB-98A942ED441B}" type="presParOf" srcId="{B77F8668-CF46-43D9-ABEE-BE16425E0D70}" destId="{849BC4E8-F32A-40CA-B998-8C7C6F43696B}" srcOrd="0" destOrd="0" presId="urn:microsoft.com/office/officeart/2005/8/layout/chevron2"/>
    <dgm:cxn modelId="{2C44709F-A62B-45CE-AB6F-BC09E6F0E6B4}" type="presParOf" srcId="{B77F8668-CF46-43D9-ABEE-BE16425E0D70}" destId="{C506F271-FDA5-4399-9AC0-BFAF54456155}" srcOrd="1" destOrd="0" presId="urn:microsoft.com/office/officeart/2005/8/layout/chevron2"/>
    <dgm:cxn modelId="{2C037FF8-A2A9-4DF9-A87A-9659A6CB5863}" type="presParOf" srcId="{9061583B-57D5-42D6-B8D9-B710665C03C2}" destId="{DB849860-055E-4872-BAC6-2E1642388123}" srcOrd="1" destOrd="0" presId="urn:microsoft.com/office/officeart/2005/8/layout/chevron2"/>
    <dgm:cxn modelId="{58D50B23-CFF1-4979-8EF0-3A4D00ECFBBC}" type="presParOf" srcId="{9061583B-57D5-42D6-B8D9-B710665C03C2}" destId="{10FC2E3D-6166-4EBD-8631-2EE4C50C2C4F}" srcOrd="2" destOrd="0" presId="urn:microsoft.com/office/officeart/2005/8/layout/chevron2"/>
    <dgm:cxn modelId="{2E925E82-B964-4F5F-B2CE-DF5BFEBEACE6}" type="presParOf" srcId="{10FC2E3D-6166-4EBD-8631-2EE4C50C2C4F}" destId="{7309191E-E064-4E4E-AE7B-2873F55CD5B4}" srcOrd="0" destOrd="0" presId="urn:microsoft.com/office/officeart/2005/8/layout/chevron2"/>
    <dgm:cxn modelId="{EA932F88-4D5C-42E7-AC8B-EF139EB6E2FC}" type="presParOf" srcId="{10FC2E3D-6166-4EBD-8631-2EE4C50C2C4F}" destId="{384ABB38-5CAC-4E21-AA7B-8A0435AE49B6}" srcOrd="1" destOrd="0" presId="urn:microsoft.com/office/officeart/2005/8/layout/chevron2"/>
    <dgm:cxn modelId="{1B156B1E-CAAF-45E9-B89B-CAA03E7E53F3}" type="presParOf" srcId="{9061583B-57D5-42D6-B8D9-B710665C03C2}" destId="{BD56AF88-42BA-4EC7-9933-169C3B0B7D28}" srcOrd="3" destOrd="0" presId="urn:microsoft.com/office/officeart/2005/8/layout/chevron2"/>
    <dgm:cxn modelId="{A065F847-AED8-4D33-BD49-757EAC16665C}" type="presParOf" srcId="{9061583B-57D5-42D6-B8D9-B710665C03C2}" destId="{8B8A6EFA-1D1E-48FD-854B-F3F0766A47DE}" srcOrd="4" destOrd="0" presId="urn:microsoft.com/office/officeart/2005/8/layout/chevron2"/>
    <dgm:cxn modelId="{78C9622C-28C5-465B-AD5D-21AFA9BC5FBB}" type="presParOf" srcId="{8B8A6EFA-1D1E-48FD-854B-F3F0766A47DE}" destId="{E366BC77-FCDB-4347-B6D5-01C9B34CA579}" srcOrd="0" destOrd="0" presId="urn:microsoft.com/office/officeart/2005/8/layout/chevron2"/>
    <dgm:cxn modelId="{CD8E6929-EEB9-40EB-88DD-9F594CA4FE1F}" type="presParOf" srcId="{8B8A6EFA-1D1E-48FD-854B-F3F0766A47DE}" destId="{AE8B33C2-0F60-45B9-A331-00E4B4DA9A5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E12EEE-1FA2-4508-84F6-6C24F209DFA8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4D7B83B0-D755-4059-9827-406265F3B316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ВНЕДРЕНЫ ЕДИНЫЕ ПОДХОДЫ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0C405F-9113-4395-84F6-7A9981D9ACC2}" type="parTrans" cxnId="{BB9616DD-F24E-41EE-B1CA-07669D1650E7}">
      <dgm:prSet/>
      <dgm:spPr/>
      <dgm:t>
        <a:bodyPr/>
        <a:lstStyle/>
        <a:p>
          <a:endParaRPr lang="ru-RU"/>
        </a:p>
      </dgm:t>
    </dgm:pt>
    <dgm:pt modelId="{AE8DD567-CF3F-45E8-AF99-1CFC03BBAA6E}" type="sibTrans" cxnId="{BB9616DD-F24E-41EE-B1CA-07669D1650E7}">
      <dgm:prSet/>
      <dgm:spPr/>
      <dgm:t>
        <a:bodyPr/>
        <a:lstStyle/>
        <a:p>
          <a:endParaRPr lang="ru-RU"/>
        </a:p>
      </dgm:t>
    </dgm:pt>
    <dgm:pt modelId="{6B320BB7-01AC-4A3F-92FF-8993B1596C23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ОРГАНИЗОВАНЫ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D96F7A-50BF-45BC-A09D-6745E335B4CE}" type="parTrans" cxnId="{B308A368-4875-4789-9E6A-F2E51B1D989B}">
      <dgm:prSet/>
      <dgm:spPr/>
      <dgm:t>
        <a:bodyPr/>
        <a:lstStyle/>
        <a:p>
          <a:endParaRPr lang="ru-RU"/>
        </a:p>
      </dgm:t>
    </dgm:pt>
    <dgm:pt modelId="{CAEE67AB-3DA0-4E2F-8974-84D9EFCB517C}" type="sibTrans" cxnId="{B308A368-4875-4789-9E6A-F2E51B1D989B}">
      <dgm:prSet/>
      <dgm:spPr/>
      <dgm:t>
        <a:bodyPr/>
        <a:lstStyle/>
        <a:p>
          <a:endParaRPr lang="ru-RU"/>
        </a:p>
      </dgm:t>
    </dgm:pt>
    <dgm:pt modelId="{2080981F-A7FE-4D47-8F82-59C951D15D83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ПОПУЛЯРИЗАЦИЯ ПСИХИАТРИЧЕСКИХ ЗНАНИЙ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020B1C-74DF-4201-82A6-2C902AF38DEC}" type="parTrans" cxnId="{39C91536-5546-4AAF-B80B-A2EE73A2BFB6}">
      <dgm:prSet/>
      <dgm:spPr/>
      <dgm:t>
        <a:bodyPr/>
        <a:lstStyle/>
        <a:p>
          <a:endParaRPr lang="ru-RU"/>
        </a:p>
      </dgm:t>
    </dgm:pt>
    <dgm:pt modelId="{10BA802F-B394-42F2-BA61-0EC94E584BA1}" type="sibTrans" cxnId="{39C91536-5546-4AAF-B80B-A2EE73A2BFB6}">
      <dgm:prSet/>
      <dgm:spPr/>
      <dgm:t>
        <a:bodyPr/>
        <a:lstStyle/>
        <a:p>
          <a:endParaRPr lang="ru-RU"/>
        </a:p>
      </dgm:t>
    </dgm:pt>
    <dgm:pt modelId="{C92DEDEB-0833-432E-9FD3-A06DCB802B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>
            <a:spcAft>
              <a:spcPts val="0"/>
            </a:spcAft>
          </a:pPr>
          <a:r>
            <a:rPr lang="ru-RU" sz="28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только среди лиц, страдающих психическими расстройствами, но и широких слоев  населения</a:t>
          </a:r>
          <a:endParaRPr lang="ru-RU" sz="28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8F62F2-BC4E-4C65-AEAE-467CC03F8BD2}" type="sibTrans" cxnId="{DB687D25-5531-477A-9417-90A528AABCB2}">
      <dgm:prSet/>
      <dgm:spPr/>
      <dgm:t>
        <a:bodyPr/>
        <a:lstStyle/>
        <a:p>
          <a:endParaRPr lang="ru-RU"/>
        </a:p>
      </dgm:t>
    </dgm:pt>
    <dgm:pt modelId="{18DD444E-14DF-4959-BBD8-879FE4ACBBAB}" type="parTrans" cxnId="{DB687D25-5531-477A-9417-90A528AABCB2}">
      <dgm:prSet/>
      <dgm:spPr/>
      <dgm:t>
        <a:bodyPr/>
        <a:lstStyle/>
        <a:p>
          <a:endParaRPr lang="ru-RU"/>
        </a:p>
      </dgm:t>
    </dgm:pt>
    <dgm:pt modelId="{67C30DBD-1536-44BD-99B0-69A3E181D0F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новые </a:t>
          </a:r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пациент-ориентированные </a:t>
          </a:r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формы сестринской работы</a:t>
          </a:r>
          <a:endParaRPr lang="ru-RU" sz="2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CECEB7-907A-4A36-9777-F063F0001FBA}" type="sibTrans" cxnId="{8443EB9C-66C7-4708-9448-101A83C868FC}">
      <dgm:prSet/>
      <dgm:spPr/>
      <dgm:t>
        <a:bodyPr/>
        <a:lstStyle/>
        <a:p>
          <a:endParaRPr lang="ru-RU"/>
        </a:p>
      </dgm:t>
    </dgm:pt>
    <dgm:pt modelId="{96A8ECFB-2775-4A42-9682-1C5DBEA3AD95}" type="parTrans" cxnId="{8443EB9C-66C7-4708-9448-101A83C868FC}">
      <dgm:prSet/>
      <dgm:spPr/>
      <dgm:t>
        <a:bodyPr/>
        <a:lstStyle/>
        <a:p>
          <a:endParaRPr lang="ru-RU"/>
        </a:p>
      </dgm:t>
    </dgm:pt>
    <dgm:pt modelId="{CCB3E5E9-9D06-4C95-8D97-2F7B9123D464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 оказанию </a:t>
          </a:r>
          <a:r>
            <a: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психосоциального лечения и психосоциальной реабилитации</a:t>
          </a:r>
          <a:endParaRPr lang="ru-RU" sz="28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A0BA0A-C6AF-46E7-89F1-420A303745D8}" type="sibTrans" cxnId="{991715F1-3885-466D-8747-4B8C7287B759}">
      <dgm:prSet/>
      <dgm:spPr/>
      <dgm:t>
        <a:bodyPr/>
        <a:lstStyle/>
        <a:p>
          <a:endParaRPr lang="ru-RU"/>
        </a:p>
      </dgm:t>
    </dgm:pt>
    <dgm:pt modelId="{FC034AB5-0D9A-412C-8658-C04A059B62E1}" type="parTrans" cxnId="{991715F1-3885-466D-8747-4B8C7287B759}">
      <dgm:prSet/>
      <dgm:spPr/>
      <dgm:t>
        <a:bodyPr/>
        <a:lstStyle/>
        <a:p>
          <a:endParaRPr lang="ru-RU"/>
        </a:p>
      </dgm:t>
    </dgm:pt>
    <dgm:pt modelId="{F38E36F9-AC6E-4933-B180-814B09B28FF3}" type="pres">
      <dgm:prSet presAssocID="{D3E12EEE-1FA2-4508-84F6-6C24F209DF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71C787-16E6-4AAC-B4AB-657ED077C482}" type="pres">
      <dgm:prSet presAssocID="{2080981F-A7FE-4D47-8F82-59C951D15D83}" presName="boxAndChildren" presStyleCnt="0"/>
      <dgm:spPr/>
    </dgm:pt>
    <dgm:pt modelId="{2DFA9FB1-42C8-47AE-A3DE-209BBE4D5ADB}" type="pres">
      <dgm:prSet presAssocID="{2080981F-A7FE-4D47-8F82-59C951D15D83}" presName="parentTextBox" presStyleLbl="node1" presStyleIdx="0" presStyleCnt="3"/>
      <dgm:spPr/>
      <dgm:t>
        <a:bodyPr/>
        <a:lstStyle/>
        <a:p>
          <a:endParaRPr lang="ru-RU"/>
        </a:p>
      </dgm:t>
    </dgm:pt>
    <dgm:pt modelId="{9E99A68F-457D-4E8D-BD0B-6FF9BDD7036B}" type="pres">
      <dgm:prSet presAssocID="{2080981F-A7FE-4D47-8F82-59C951D15D83}" presName="entireBox" presStyleLbl="node1" presStyleIdx="0" presStyleCnt="3"/>
      <dgm:spPr/>
      <dgm:t>
        <a:bodyPr/>
        <a:lstStyle/>
        <a:p>
          <a:endParaRPr lang="ru-RU"/>
        </a:p>
      </dgm:t>
    </dgm:pt>
    <dgm:pt modelId="{F9117FFD-5402-4D2E-BDC4-3B600261D48E}" type="pres">
      <dgm:prSet presAssocID="{2080981F-A7FE-4D47-8F82-59C951D15D83}" presName="descendantBox" presStyleCnt="0"/>
      <dgm:spPr/>
    </dgm:pt>
    <dgm:pt modelId="{B833A8DE-DB39-4B11-A62E-34BA38521577}" type="pres">
      <dgm:prSet presAssocID="{C92DEDEB-0833-432E-9FD3-A06DCB802B13}" presName="childTextBox" presStyleLbl="fgAccFollowNode1" presStyleIdx="0" presStyleCnt="3" custScaleY="141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120457-3D14-4AD5-986B-35450A1260B1}" type="pres">
      <dgm:prSet presAssocID="{CAEE67AB-3DA0-4E2F-8974-84D9EFCB517C}" presName="sp" presStyleCnt="0"/>
      <dgm:spPr/>
    </dgm:pt>
    <dgm:pt modelId="{3F4E00C2-714E-43F5-BB0A-A6600A42896E}" type="pres">
      <dgm:prSet presAssocID="{6B320BB7-01AC-4A3F-92FF-8993B1596C23}" presName="arrowAndChildren" presStyleCnt="0"/>
      <dgm:spPr/>
    </dgm:pt>
    <dgm:pt modelId="{1A0800AC-BF75-42A3-8D68-5C74139A1479}" type="pres">
      <dgm:prSet presAssocID="{6B320BB7-01AC-4A3F-92FF-8993B1596C23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27DE8B7E-B3AD-440C-B788-835A228A9D40}" type="pres">
      <dgm:prSet presAssocID="{6B320BB7-01AC-4A3F-92FF-8993B1596C23}" presName="arrow" presStyleLbl="node1" presStyleIdx="1" presStyleCnt="3"/>
      <dgm:spPr/>
      <dgm:t>
        <a:bodyPr/>
        <a:lstStyle/>
        <a:p>
          <a:endParaRPr lang="ru-RU"/>
        </a:p>
      </dgm:t>
    </dgm:pt>
    <dgm:pt modelId="{61D87604-EB8A-444F-BCFB-B1B03CC74F91}" type="pres">
      <dgm:prSet presAssocID="{6B320BB7-01AC-4A3F-92FF-8993B1596C23}" presName="descendantArrow" presStyleCnt="0"/>
      <dgm:spPr/>
    </dgm:pt>
    <dgm:pt modelId="{50376C7D-7F48-4FE6-8115-C113DC8CA743}" type="pres">
      <dgm:prSet presAssocID="{67C30DBD-1536-44BD-99B0-69A3E181D0F2}" presName="childTextArrow" presStyleLbl="fgAccFollowNode1" presStyleIdx="1" presStyleCnt="3" custScaleY="124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5DB4C-76E5-45FD-9BE8-50AE884CCA65}" type="pres">
      <dgm:prSet presAssocID="{AE8DD567-CF3F-45E8-AF99-1CFC03BBAA6E}" presName="sp" presStyleCnt="0"/>
      <dgm:spPr/>
    </dgm:pt>
    <dgm:pt modelId="{F237F264-6CFF-4A1F-AA6A-676E01140E32}" type="pres">
      <dgm:prSet presAssocID="{4D7B83B0-D755-4059-9827-406265F3B316}" presName="arrowAndChildren" presStyleCnt="0"/>
      <dgm:spPr/>
    </dgm:pt>
    <dgm:pt modelId="{476B584C-358E-4986-B0F4-5E3F08CCD2B2}" type="pres">
      <dgm:prSet presAssocID="{4D7B83B0-D755-4059-9827-406265F3B31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A53D5A1-FF8B-4E70-A475-2724E3296EEE}" type="pres">
      <dgm:prSet presAssocID="{4D7B83B0-D755-4059-9827-406265F3B316}" presName="arrow" presStyleLbl="node1" presStyleIdx="2" presStyleCnt="3"/>
      <dgm:spPr/>
      <dgm:t>
        <a:bodyPr/>
        <a:lstStyle/>
        <a:p>
          <a:endParaRPr lang="ru-RU"/>
        </a:p>
      </dgm:t>
    </dgm:pt>
    <dgm:pt modelId="{91C797D3-35B6-499B-9F73-66C03BFA7E76}" type="pres">
      <dgm:prSet presAssocID="{4D7B83B0-D755-4059-9827-406265F3B316}" presName="descendantArrow" presStyleCnt="0"/>
      <dgm:spPr/>
    </dgm:pt>
    <dgm:pt modelId="{D76F798D-BE00-4A36-9868-881DF601DEF4}" type="pres">
      <dgm:prSet presAssocID="{CCB3E5E9-9D06-4C95-8D97-2F7B9123D464}" presName="childTextArrow" presStyleLbl="fgAccFollowNode1" presStyleIdx="2" presStyleCnt="3" custScaleY="122576" custLinFactNeighborX="16049" custLinFactNeighborY="2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959494-D73C-44C5-B670-59B018F7000C}" type="presOf" srcId="{4D7B83B0-D755-4059-9827-406265F3B316}" destId="{4A53D5A1-FF8B-4E70-A475-2724E3296EEE}" srcOrd="1" destOrd="0" presId="urn:microsoft.com/office/officeart/2005/8/layout/process4"/>
    <dgm:cxn modelId="{BB9616DD-F24E-41EE-B1CA-07669D1650E7}" srcId="{D3E12EEE-1FA2-4508-84F6-6C24F209DFA8}" destId="{4D7B83B0-D755-4059-9827-406265F3B316}" srcOrd="0" destOrd="0" parTransId="{E20C405F-9113-4395-84F6-7A9981D9ACC2}" sibTransId="{AE8DD567-CF3F-45E8-AF99-1CFC03BBAA6E}"/>
    <dgm:cxn modelId="{B308A368-4875-4789-9E6A-F2E51B1D989B}" srcId="{D3E12EEE-1FA2-4508-84F6-6C24F209DFA8}" destId="{6B320BB7-01AC-4A3F-92FF-8993B1596C23}" srcOrd="1" destOrd="0" parTransId="{4BD96F7A-50BF-45BC-A09D-6745E335B4CE}" sibTransId="{CAEE67AB-3DA0-4E2F-8974-84D9EFCB517C}"/>
    <dgm:cxn modelId="{991715F1-3885-466D-8747-4B8C7287B759}" srcId="{4D7B83B0-D755-4059-9827-406265F3B316}" destId="{CCB3E5E9-9D06-4C95-8D97-2F7B9123D464}" srcOrd="0" destOrd="0" parTransId="{FC034AB5-0D9A-412C-8658-C04A059B62E1}" sibTransId="{BDA0BA0A-C6AF-46E7-89F1-420A303745D8}"/>
    <dgm:cxn modelId="{8443EB9C-66C7-4708-9448-101A83C868FC}" srcId="{6B320BB7-01AC-4A3F-92FF-8993B1596C23}" destId="{67C30DBD-1536-44BD-99B0-69A3E181D0F2}" srcOrd="0" destOrd="0" parTransId="{96A8ECFB-2775-4A42-9682-1C5DBEA3AD95}" sibTransId="{33CECEB7-907A-4A36-9777-F063F0001FBA}"/>
    <dgm:cxn modelId="{39C91536-5546-4AAF-B80B-A2EE73A2BFB6}" srcId="{D3E12EEE-1FA2-4508-84F6-6C24F209DFA8}" destId="{2080981F-A7FE-4D47-8F82-59C951D15D83}" srcOrd="2" destOrd="0" parTransId="{EB020B1C-74DF-4201-82A6-2C902AF38DEC}" sibTransId="{10BA802F-B394-42F2-BA61-0EC94E584BA1}"/>
    <dgm:cxn modelId="{F61FF722-D422-470D-98CC-A0D99E5E6E09}" type="presOf" srcId="{6B320BB7-01AC-4A3F-92FF-8993B1596C23}" destId="{27DE8B7E-B3AD-440C-B788-835A228A9D40}" srcOrd="1" destOrd="0" presId="urn:microsoft.com/office/officeart/2005/8/layout/process4"/>
    <dgm:cxn modelId="{1A9BB7BC-02D4-42C5-853C-30EBDD6CD179}" type="presOf" srcId="{CCB3E5E9-9D06-4C95-8D97-2F7B9123D464}" destId="{D76F798D-BE00-4A36-9868-881DF601DEF4}" srcOrd="0" destOrd="0" presId="urn:microsoft.com/office/officeart/2005/8/layout/process4"/>
    <dgm:cxn modelId="{FA0AA375-C7B4-4799-A4FC-E226C9814756}" type="presOf" srcId="{D3E12EEE-1FA2-4508-84F6-6C24F209DFA8}" destId="{F38E36F9-AC6E-4933-B180-814B09B28FF3}" srcOrd="0" destOrd="0" presId="urn:microsoft.com/office/officeart/2005/8/layout/process4"/>
    <dgm:cxn modelId="{9E8DF7BC-7C28-4464-AF73-1725AF92B31D}" type="presOf" srcId="{6B320BB7-01AC-4A3F-92FF-8993B1596C23}" destId="{1A0800AC-BF75-42A3-8D68-5C74139A1479}" srcOrd="0" destOrd="0" presId="urn:microsoft.com/office/officeart/2005/8/layout/process4"/>
    <dgm:cxn modelId="{19AD122F-865B-44D4-9D30-99F34D545C30}" type="presOf" srcId="{C92DEDEB-0833-432E-9FD3-A06DCB802B13}" destId="{B833A8DE-DB39-4B11-A62E-34BA38521577}" srcOrd="0" destOrd="0" presId="urn:microsoft.com/office/officeart/2005/8/layout/process4"/>
    <dgm:cxn modelId="{6D3BE994-B7CD-4C43-9F46-7F3CA85EB08C}" type="presOf" srcId="{4D7B83B0-D755-4059-9827-406265F3B316}" destId="{476B584C-358E-4986-B0F4-5E3F08CCD2B2}" srcOrd="0" destOrd="0" presId="urn:microsoft.com/office/officeart/2005/8/layout/process4"/>
    <dgm:cxn modelId="{12232E30-B435-49BC-A125-740FADA0625C}" type="presOf" srcId="{67C30DBD-1536-44BD-99B0-69A3E181D0F2}" destId="{50376C7D-7F48-4FE6-8115-C113DC8CA743}" srcOrd="0" destOrd="0" presId="urn:microsoft.com/office/officeart/2005/8/layout/process4"/>
    <dgm:cxn modelId="{50B8CC32-7B51-4092-B42F-F9F975542B71}" type="presOf" srcId="{2080981F-A7FE-4D47-8F82-59C951D15D83}" destId="{9E99A68F-457D-4E8D-BD0B-6FF9BDD7036B}" srcOrd="1" destOrd="0" presId="urn:microsoft.com/office/officeart/2005/8/layout/process4"/>
    <dgm:cxn modelId="{DB687D25-5531-477A-9417-90A528AABCB2}" srcId="{2080981F-A7FE-4D47-8F82-59C951D15D83}" destId="{C92DEDEB-0833-432E-9FD3-A06DCB802B13}" srcOrd="0" destOrd="0" parTransId="{18DD444E-14DF-4959-BBD8-879FE4ACBBAB}" sibTransId="{CA8F62F2-BC4E-4C65-AEAE-467CC03F8BD2}"/>
    <dgm:cxn modelId="{7DE22B5F-FD5E-4C4B-BF90-96BFA7277E0F}" type="presOf" srcId="{2080981F-A7FE-4D47-8F82-59C951D15D83}" destId="{2DFA9FB1-42C8-47AE-A3DE-209BBE4D5ADB}" srcOrd="0" destOrd="0" presId="urn:microsoft.com/office/officeart/2005/8/layout/process4"/>
    <dgm:cxn modelId="{23973461-99AD-4276-B888-70261092710E}" type="presParOf" srcId="{F38E36F9-AC6E-4933-B180-814B09B28FF3}" destId="{6071C787-16E6-4AAC-B4AB-657ED077C482}" srcOrd="0" destOrd="0" presId="urn:microsoft.com/office/officeart/2005/8/layout/process4"/>
    <dgm:cxn modelId="{9417EEC6-0C29-4594-9A0D-06C6CBB9956E}" type="presParOf" srcId="{6071C787-16E6-4AAC-B4AB-657ED077C482}" destId="{2DFA9FB1-42C8-47AE-A3DE-209BBE4D5ADB}" srcOrd="0" destOrd="0" presId="urn:microsoft.com/office/officeart/2005/8/layout/process4"/>
    <dgm:cxn modelId="{A778C377-6CEA-45C3-B9AC-CD8E4A6D3B2A}" type="presParOf" srcId="{6071C787-16E6-4AAC-B4AB-657ED077C482}" destId="{9E99A68F-457D-4E8D-BD0B-6FF9BDD7036B}" srcOrd="1" destOrd="0" presId="urn:microsoft.com/office/officeart/2005/8/layout/process4"/>
    <dgm:cxn modelId="{5CA68A11-5986-41E1-8F34-19BA377B17BC}" type="presParOf" srcId="{6071C787-16E6-4AAC-B4AB-657ED077C482}" destId="{F9117FFD-5402-4D2E-BDC4-3B600261D48E}" srcOrd="2" destOrd="0" presId="urn:microsoft.com/office/officeart/2005/8/layout/process4"/>
    <dgm:cxn modelId="{7502CF49-0555-4097-A503-4DB38BFD4DAB}" type="presParOf" srcId="{F9117FFD-5402-4D2E-BDC4-3B600261D48E}" destId="{B833A8DE-DB39-4B11-A62E-34BA38521577}" srcOrd="0" destOrd="0" presId="urn:microsoft.com/office/officeart/2005/8/layout/process4"/>
    <dgm:cxn modelId="{578FBF7B-F0E5-4CC6-AE21-6A286D837B86}" type="presParOf" srcId="{F38E36F9-AC6E-4933-B180-814B09B28FF3}" destId="{54120457-3D14-4AD5-986B-35450A1260B1}" srcOrd="1" destOrd="0" presId="urn:microsoft.com/office/officeart/2005/8/layout/process4"/>
    <dgm:cxn modelId="{1840E6E3-D80A-4D5A-B638-10BB199FC0BB}" type="presParOf" srcId="{F38E36F9-AC6E-4933-B180-814B09B28FF3}" destId="{3F4E00C2-714E-43F5-BB0A-A6600A42896E}" srcOrd="2" destOrd="0" presId="urn:microsoft.com/office/officeart/2005/8/layout/process4"/>
    <dgm:cxn modelId="{44D0DBDC-90BA-4552-BF75-FC7A70702081}" type="presParOf" srcId="{3F4E00C2-714E-43F5-BB0A-A6600A42896E}" destId="{1A0800AC-BF75-42A3-8D68-5C74139A1479}" srcOrd="0" destOrd="0" presId="urn:microsoft.com/office/officeart/2005/8/layout/process4"/>
    <dgm:cxn modelId="{CA83FD27-BA24-43F5-897C-BC969F669AC1}" type="presParOf" srcId="{3F4E00C2-714E-43F5-BB0A-A6600A42896E}" destId="{27DE8B7E-B3AD-440C-B788-835A228A9D40}" srcOrd="1" destOrd="0" presId="urn:microsoft.com/office/officeart/2005/8/layout/process4"/>
    <dgm:cxn modelId="{51261850-D582-418F-951A-2996985AF9F0}" type="presParOf" srcId="{3F4E00C2-714E-43F5-BB0A-A6600A42896E}" destId="{61D87604-EB8A-444F-BCFB-B1B03CC74F91}" srcOrd="2" destOrd="0" presId="urn:microsoft.com/office/officeart/2005/8/layout/process4"/>
    <dgm:cxn modelId="{9CCA6BED-39F8-43D5-9236-79D07E9D2F50}" type="presParOf" srcId="{61D87604-EB8A-444F-BCFB-B1B03CC74F91}" destId="{50376C7D-7F48-4FE6-8115-C113DC8CA743}" srcOrd="0" destOrd="0" presId="urn:microsoft.com/office/officeart/2005/8/layout/process4"/>
    <dgm:cxn modelId="{E827C0BA-3B8A-49AA-99A2-A6379293D20B}" type="presParOf" srcId="{F38E36F9-AC6E-4933-B180-814B09B28FF3}" destId="{CEB5DB4C-76E5-45FD-9BE8-50AE884CCA65}" srcOrd="3" destOrd="0" presId="urn:microsoft.com/office/officeart/2005/8/layout/process4"/>
    <dgm:cxn modelId="{46C5FECE-CF4E-467F-8276-55B8945D62B0}" type="presParOf" srcId="{F38E36F9-AC6E-4933-B180-814B09B28FF3}" destId="{F237F264-6CFF-4A1F-AA6A-676E01140E32}" srcOrd="4" destOrd="0" presId="urn:microsoft.com/office/officeart/2005/8/layout/process4"/>
    <dgm:cxn modelId="{74529453-71B7-4482-A869-5E97E145395F}" type="presParOf" srcId="{F237F264-6CFF-4A1F-AA6A-676E01140E32}" destId="{476B584C-358E-4986-B0F4-5E3F08CCD2B2}" srcOrd="0" destOrd="0" presId="urn:microsoft.com/office/officeart/2005/8/layout/process4"/>
    <dgm:cxn modelId="{A913B878-DD8B-4A03-BE98-26350F06FF3A}" type="presParOf" srcId="{F237F264-6CFF-4A1F-AA6A-676E01140E32}" destId="{4A53D5A1-FF8B-4E70-A475-2724E3296EEE}" srcOrd="1" destOrd="0" presId="urn:microsoft.com/office/officeart/2005/8/layout/process4"/>
    <dgm:cxn modelId="{D85370ED-1284-40E7-9652-7475236DFC51}" type="presParOf" srcId="{F237F264-6CFF-4A1F-AA6A-676E01140E32}" destId="{91C797D3-35B6-499B-9F73-66C03BFA7E76}" srcOrd="2" destOrd="0" presId="urn:microsoft.com/office/officeart/2005/8/layout/process4"/>
    <dgm:cxn modelId="{C24C3B3E-A208-48F6-BFF7-0A135FA46F34}" type="presParOf" srcId="{91C797D3-35B6-499B-9F73-66C03BFA7E76}" destId="{D76F798D-BE00-4A36-9868-881DF601DEF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088ED-B7C7-48C0-9CD4-D75BE1A9619B}">
      <dsp:nvSpPr>
        <dsp:cNvPr id="0" name=""/>
        <dsp:cNvSpPr/>
      </dsp:nvSpPr>
      <dsp:spPr>
        <a:xfrm>
          <a:off x="0" y="0"/>
          <a:ext cx="4734539" cy="473453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74E4C3-FD83-4D99-8A56-0B1067F750B1}">
      <dsp:nvSpPr>
        <dsp:cNvPr id="0" name=""/>
        <dsp:cNvSpPr/>
      </dsp:nvSpPr>
      <dsp:spPr>
        <a:xfrm>
          <a:off x="2367269" y="0"/>
          <a:ext cx="5699770" cy="4734539"/>
        </a:xfrm>
        <a:prstGeom prst="rect">
          <a:avLst/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РЕГИОНАЛЬНЫЕ ТРАДИЦИИ</a:t>
          </a:r>
          <a:endParaRPr lang="ru-RU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67269" y="0"/>
        <a:ext cx="5699770" cy="1420365"/>
      </dsp:txXfrm>
    </dsp:sp>
    <dsp:sp modelId="{EDA8F62C-F620-4DCB-AA8C-9288C7734E64}">
      <dsp:nvSpPr>
        <dsp:cNvPr id="0" name=""/>
        <dsp:cNvSpPr/>
      </dsp:nvSpPr>
      <dsp:spPr>
        <a:xfrm>
          <a:off x="828546" y="1420365"/>
          <a:ext cx="3077447" cy="307744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D0427F-5742-4443-A943-6EF8D51C57AB}">
      <dsp:nvSpPr>
        <dsp:cNvPr id="0" name=""/>
        <dsp:cNvSpPr/>
      </dsp:nvSpPr>
      <dsp:spPr>
        <a:xfrm>
          <a:off x="2367269" y="1420365"/>
          <a:ext cx="5699770" cy="30774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effectLst/>
            </a:rPr>
            <a:t>СПЕЦИФИКА И СОЦИАЛЬНАЯ ЗНАЧИМОСТЬ СПЕЦИАЛЬНОСТИ</a:t>
          </a:r>
          <a:endParaRPr lang="ru-RU" sz="2800" b="1" kern="1200" dirty="0">
            <a:solidFill>
              <a:srgbClr val="002060"/>
            </a:solidFill>
            <a:effectLst/>
          </a:endParaRPr>
        </a:p>
      </dsp:txBody>
      <dsp:txXfrm>
        <a:off x="2367269" y="1420365"/>
        <a:ext cx="5699770" cy="1420360"/>
      </dsp:txXfrm>
    </dsp:sp>
    <dsp:sp modelId="{F43EC05C-EDC6-42F4-9202-33FD6B82FA95}">
      <dsp:nvSpPr>
        <dsp:cNvPr id="0" name=""/>
        <dsp:cNvSpPr/>
      </dsp:nvSpPr>
      <dsp:spPr>
        <a:xfrm>
          <a:off x="1657089" y="2840725"/>
          <a:ext cx="1420360" cy="14203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095330-84D3-4924-83C6-99B065CD5B0D}">
      <dsp:nvSpPr>
        <dsp:cNvPr id="0" name=""/>
        <dsp:cNvSpPr/>
      </dsp:nvSpPr>
      <dsp:spPr>
        <a:xfrm>
          <a:off x="2367269" y="2840725"/>
          <a:ext cx="5699770" cy="14203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effectLst/>
            </a:rPr>
            <a:t>КОНТИНГЕНТ  БОЛЬНЫХ</a:t>
          </a:r>
          <a:endParaRPr lang="ru-RU" sz="2800" b="1" kern="1200" dirty="0">
            <a:solidFill>
              <a:srgbClr val="002060"/>
            </a:solidFill>
            <a:effectLst/>
          </a:endParaRPr>
        </a:p>
      </dsp:txBody>
      <dsp:txXfrm>
        <a:off x="2367269" y="2840725"/>
        <a:ext cx="5699770" cy="14203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9A68F-457D-4E8D-BD0B-6FF9BDD7036B}">
      <dsp:nvSpPr>
        <dsp:cNvPr id="0" name=""/>
        <dsp:cNvSpPr/>
      </dsp:nvSpPr>
      <dsp:spPr>
        <a:xfrm>
          <a:off x="0" y="3959841"/>
          <a:ext cx="8525340" cy="1299400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РАБОТЫ 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959841"/>
        <a:ext cx="8525340" cy="701676"/>
      </dsp:txXfrm>
    </dsp:sp>
    <dsp:sp modelId="{B833A8DE-DB39-4B11-A62E-34BA38521577}">
      <dsp:nvSpPr>
        <dsp:cNvPr id="0" name=""/>
        <dsp:cNvSpPr/>
      </dsp:nvSpPr>
      <dsp:spPr>
        <a:xfrm>
          <a:off x="0" y="4510790"/>
          <a:ext cx="8525340" cy="84720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УСТРАНЕНИЮ ПРИЧИН, ЯВЛЯЮЩИХСЯ ОСНОВАНИЕМ ДЛЯ ЖАЛОБ И ОБРАЩЕНИЙ ГРАЖДАН</a:t>
          </a:r>
          <a:endParaRPr lang="ru-RU" sz="24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510790"/>
        <a:ext cx="8525340" cy="847202"/>
      </dsp:txXfrm>
    </dsp:sp>
    <dsp:sp modelId="{27DE8B7E-B3AD-440C-B788-835A228A9D40}">
      <dsp:nvSpPr>
        <dsp:cNvPr id="0" name=""/>
        <dsp:cNvSpPr/>
      </dsp:nvSpPr>
      <dsp:spPr>
        <a:xfrm rot="10800000">
          <a:off x="0" y="1980855"/>
          <a:ext cx="8525340" cy="1998477"/>
        </a:xfrm>
        <a:prstGeom prst="upArrowCallout">
          <a:avLst/>
        </a:prstGeom>
        <a:solidFill>
          <a:srgbClr val="FF990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ПОЛУЧЕНИЕ ОБРАТНОЙ СВЯЗИ</a:t>
          </a:r>
          <a:endParaRPr lang="ru-RU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1980855"/>
        <a:ext cx="8525340" cy="701465"/>
      </dsp:txXfrm>
    </dsp:sp>
    <dsp:sp modelId="{50376C7D-7F48-4FE6-8115-C113DC8CA743}">
      <dsp:nvSpPr>
        <dsp:cNvPr id="0" name=""/>
        <dsp:cNvSpPr/>
      </dsp:nvSpPr>
      <dsp:spPr>
        <a:xfrm>
          <a:off x="0" y="2549238"/>
          <a:ext cx="8525340" cy="863709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АНКЕТИРОВАНИЕ СЕСТРИНСКОГО ПЕРСОНАЛА И  ПАЦИЕНТОВ</a:t>
          </a:r>
          <a:endParaRPr lang="ru-RU" sz="24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549238"/>
        <a:ext cx="8525340" cy="863709"/>
      </dsp:txXfrm>
    </dsp:sp>
    <dsp:sp modelId="{4A53D5A1-FF8B-4E70-A475-2724E3296EEE}">
      <dsp:nvSpPr>
        <dsp:cNvPr id="0" name=""/>
        <dsp:cNvSpPr/>
      </dsp:nvSpPr>
      <dsp:spPr>
        <a:xfrm rot="10800000">
          <a:off x="0" y="1869"/>
          <a:ext cx="8525340" cy="1998477"/>
        </a:xfrm>
        <a:prstGeom prst="upArrowCallout">
          <a:avLst/>
        </a:prstGeom>
        <a:solidFill>
          <a:srgbClr val="FFD13F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ОСУЩЕСТВЛЕНИЕ КОНТРОЛЯ КАЧЕСТВА</a:t>
          </a:r>
          <a:endParaRPr lang="ru-RU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1869"/>
        <a:ext cx="8525340" cy="701465"/>
      </dsp:txXfrm>
    </dsp:sp>
    <dsp:sp modelId="{D76F798D-BE00-4A36-9868-881DF601DEF4}">
      <dsp:nvSpPr>
        <dsp:cNvPr id="0" name=""/>
        <dsp:cNvSpPr/>
      </dsp:nvSpPr>
      <dsp:spPr>
        <a:xfrm>
          <a:off x="0" y="581892"/>
          <a:ext cx="8525340" cy="866350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ОСНОВНОЙ КРИТЕРИЙ - УДОВЛЕТВОРЕННОСТЬ МЕДИЦИНСКОЙ ПОМОЩЬЮ ПАЦИЕНТОВ</a:t>
          </a:r>
          <a:endParaRPr lang="ru-RU" sz="24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581892"/>
        <a:ext cx="8525340" cy="8663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372BC-098A-4E2B-AE32-CABB216A9F97}">
      <dsp:nvSpPr>
        <dsp:cNvPr id="0" name=""/>
        <dsp:cNvSpPr/>
      </dsp:nvSpPr>
      <dsp:spPr>
        <a:xfrm>
          <a:off x="656408" y="0"/>
          <a:ext cx="7439296" cy="2024741"/>
        </a:xfrm>
        <a:prstGeom prst="rightArrow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90C3B5A-2976-4586-85D9-D283163FBEB1}">
      <dsp:nvSpPr>
        <dsp:cNvPr id="0" name=""/>
        <dsp:cNvSpPr/>
      </dsp:nvSpPr>
      <dsp:spPr>
        <a:xfrm>
          <a:off x="57209" y="572702"/>
          <a:ext cx="2677807" cy="87933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Взаимодействие      врач - </a:t>
          </a: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медсестра </a:t>
          </a: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больной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0135" y="615628"/>
        <a:ext cx="2591955" cy="793484"/>
      </dsp:txXfrm>
    </dsp:sp>
    <dsp:sp modelId="{27FFEDEF-C0A9-4515-B097-14C314110C00}">
      <dsp:nvSpPr>
        <dsp:cNvPr id="0" name=""/>
        <dsp:cNvSpPr/>
      </dsp:nvSpPr>
      <dsp:spPr>
        <a:xfrm>
          <a:off x="3037152" y="572702"/>
          <a:ext cx="2677807" cy="879336"/>
        </a:xfrm>
        <a:prstGeom prst="roundRect">
          <a:avLst/>
        </a:prstGeom>
        <a:solidFill>
          <a:schemeClr val="accent6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Медикаментозное лечение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80078" y="615628"/>
        <a:ext cx="2591955" cy="793484"/>
      </dsp:txXfrm>
    </dsp:sp>
    <dsp:sp modelId="{D0024EDA-56B8-4235-A01E-5610490B8492}">
      <dsp:nvSpPr>
        <dsp:cNvPr id="0" name=""/>
        <dsp:cNvSpPr/>
      </dsp:nvSpPr>
      <dsp:spPr>
        <a:xfrm>
          <a:off x="6017096" y="572702"/>
          <a:ext cx="2677807" cy="879336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Психосоциальная реабилитация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60022" y="615628"/>
        <a:ext cx="2591955" cy="793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5D39B-BD4C-4B01-AA4C-53068A66A984}">
      <dsp:nvSpPr>
        <dsp:cNvPr id="0" name=""/>
        <dsp:cNvSpPr/>
      </dsp:nvSpPr>
      <dsp:spPr>
        <a:xfrm>
          <a:off x="3155724" y="120975"/>
          <a:ext cx="1636796" cy="221667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3395427" y="445600"/>
        <a:ext cx="1157390" cy="1567428"/>
      </dsp:txXfrm>
    </dsp:sp>
    <dsp:sp modelId="{DFA916E1-C085-4643-9842-9FAEE3A71845}">
      <dsp:nvSpPr>
        <dsp:cNvPr id="0" name=""/>
        <dsp:cNvSpPr/>
      </dsp:nvSpPr>
      <dsp:spPr>
        <a:xfrm rot="806595">
          <a:off x="4968559" y="1243163"/>
          <a:ext cx="483295" cy="5632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70545" y="1338954"/>
        <a:ext cx="338307" cy="337937"/>
      </dsp:txXfrm>
    </dsp:sp>
    <dsp:sp modelId="{BEFF9810-A8E1-4D26-8982-247047A444FE}">
      <dsp:nvSpPr>
        <dsp:cNvPr id="0" name=""/>
        <dsp:cNvSpPr/>
      </dsp:nvSpPr>
      <dsp:spPr>
        <a:xfrm>
          <a:off x="5654191" y="703298"/>
          <a:ext cx="1668821" cy="2254110"/>
        </a:xfrm>
        <a:prstGeom prst="ellipse">
          <a:avLst/>
        </a:prstGeom>
        <a:blipFill rotWithShape="0">
          <a:blip xmlns:r="http://schemas.openxmlformats.org/officeDocument/2006/relationships" r:embed="rId2">
            <a:lum contrast="20000"/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5898584" y="1033405"/>
        <a:ext cx="1180035" cy="1593896"/>
      </dsp:txXfrm>
    </dsp:sp>
    <dsp:sp modelId="{27F88BB3-8DF4-45B2-BC8E-3668D7262A7B}">
      <dsp:nvSpPr>
        <dsp:cNvPr id="0" name=""/>
        <dsp:cNvSpPr/>
      </dsp:nvSpPr>
      <dsp:spPr>
        <a:xfrm rot="7312335">
          <a:off x="5653417" y="2647780"/>
          <a:ext cx="303660" cy="5632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723017" y="2721744"/>
        <a:ext cx="212562" cy="337937"/>
      </dsp:txXfrm>
    </dsp:sp>
    <dsp:sp modelId="{C0BE8D6D-BFE6-43BF-86B6-2E23753F699D}">
      <dsp:nvSpPr>
        <dsp:cNvPr id="0" name=""/>
        <dsp:cNvSpPr/>
      </dsp:nvSpPr>
      <dsp:spPr>
        <a:xfrm>
          <a:off x="4151701" y="2930076"/>
          <a:ext cx="1851623" cy="2339470"/>
        </a:xfrm>
        <a:prstGeom prst="ellipse">
          <a:avLst/>
        </a:prstGeom>
        <a:blipFill rotWithShape="0">
          <a:blip xmlns:r="http://schemas.openxmlformats.org/officeDocument/2006/relationships" r:embed="rId3">
            <a:lum bright="10000" contrast="20000"/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4422865" y="3272683"/>
        <a:ext cx="1309295" cy="1654256"/>
      </dsp:txXfrm>
    </dsp:sp>
    <dsp:sp modelId="{7F16CE0F-BBA1-44F8-B0B9-82922BC176CD}">
      <dsp:nvSpPr>
        <dsp:cNvPr id="0" name=""/>
        <dsp:cNvSpPr/>
      </dsp:nvSpPr>
      <dsp:spPr>
        <a:xfrm rot="10515539">
          <a:off x="3688053" y="3919758"/>
          <a:ext cx="329779" cy="5632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786818" y="4028314"/>
        <a:ext cx="230845" cy="337937"/>
      </dsp:txXfrm>
    </dsp:sp>
    <dsp:sp modelId="{E948A428-7571-462D-B23D-6948A5721230}">
      <dsp:nvSpPr>
        <dsp:cNvPr id="0" name=""/>
        <dsp:cNvSpPr/>
      </dsp:nvSpPr>
      <dsp:spPr>
        <a:xfrm>
          <a:off x="1866386" y="3186016"/>
          <a:ext cx="1668821" cy="222181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2110779" y="3511394"/>
        <a:ext cx="1180035" cy="1571062"/>
      </dsp:txXfrm>
    </dsp:sp>
    <dsp:sp modelId="{546271B3-FC7A-4A71-B334-4FEC3F66E07C}">
      <dsp:nvSpPr>
        <dsp:cNvPr id="0" name=""/>
        <dsp:cNvSpPr/>
      </dsp:nvSpPr>
      <dsp:spPr>
        <a:xfrm rot="14609244">
          <a:off x="1930046" y="2811300"/>
          <a:ext cx="340243" cy="5632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796770"/>
                <a:satOff val="-35976"/>
                <a:lumOff val="13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796770"/>
                <a:satOff val="-35976"/>
                <a:lumOff val="13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796770"/>
                <a:satOff val="-35976"/>
                <a:lumOff val="13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003865" y="2969614"/>
        <a:ext cx="238170" cy="337937"/>
      </dsp:txXfrm>
    </dsp:sp>
    <dsp:sp modelId="{40AE2064-111A-4FB1-9933-140D658F601E}">
      <dsp:nvSpPr>
        <dsp:cNvPr id="0" name=""/>
        <dsp:cNvSpPr/>
      </dsp:nvSpPr>
      <dsp:spPr>
        <a:xfrm>
          <a:off x="667713" y="821349"/>
          <a:ext cx="1668821" cy="2145469"/>
        </a:xfrm>
        <a:prstGeom prst="ellipse">
          <a:avLst/>
        </a:prstGeom>
        <a:blipFill rotWithShape="0">
          <a:blip xmlns:r="http://schemas.openxmlformats.org/officeDocument/2006/relationships" r:embed="rId5">
            <a:lum contrast="10000"/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912106" y="1135546"/>
        <a:ext cx="1180035" cy="1517075"/>
      </dsp:txXfrm>
    </dsp:sp>
    <dsp:sp modelId="{5BD166F3-C04D-482E-A01A-5DF193756BA5}">
      <dsp:nvSpPr>
        <dsp:cNvPr id="0" name=""/>
        <dsp:cNvSpPr/>
      </dsp:nvSpPr>
      <dsp:spPr>
        <a:xfrm rot="20696887">
          <a:off x="2498390" y="1281641"/>
          <a:ext cx="467898" cy="5632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00798" y="1412512"/>
        <a:ext cx="327529" cy="3379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BC4E8-F32A-40CA-B998-8C7C6F43696B}">
      <dsp:nvSpPr>
        <dsp:cNvPr id="0" name=""/>
        <dsp:cNvSpPr/>
      </dsp:nvSpPr>
      <dsp:spPr>
        <a:xfrm rot="5400000">
          <a:off x="-227805" y="230830"/>
          <a:ext cx="1518705" cy="106309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2" y="534571"/>
        <a:ext cx="1063093" cy="455612"/>
      </dsp:txXfrm>
    </dsp:sp>
    <dsp:sp modelId="{C506F271-FDA5-4399-9AC0-BFAF54456155}">
      <dsp:nvSpPr>
        <dsp:cNvPr id="0" name=""/>
        <dsp:cNvSpPr/>
      </dsp:nvSpPr>
      <dsp:spPr>
        <a:xfrm rot="5400000">
          <a:off x="4286606" y="-3220487"/>
          <a:ext cx="987158" cy="74341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/>
            </a:rPr>
            <a:t>разработка </a:t>
          </a:r>
          <a:r>
            <a:rPr lang="ru-RU" sz="3200" b="1" kern="1200" dirty="0" smtClean="0">
              <a:effectLst/>
            </a:rPr>
            <a:t>технологических вопросов</a:t>
          </a:r>
          <a:endParaRPr lang="ru-RU" sz="3200" b="1" kern="1200" dirty="0">
            <a:effectLst/>
          </a:endParaRPr>
        </a:p>
      </dsp:txBody>
      <dsp:txXfrm rot="-5400000">
        <a:off x="1063094" y="51214"/>
        <a:ext cx="7385994" cy="890780"/>
      </dsp:txXfrm>
    </dsp:sp>
    <dsp:sp modelId="{7309191E-E064-4E4E-AE7B-2873F55CD5B4}">
      <dsp:nvSpPr>
        <dsp:cNvPr id="0" name=""/>
        <dsp:cNvSpPr/>
      </dsp:nvSpPr>
      <dsp:spPr>
        <a:xfrm rot="5400000">
          <a:off x="-227805" y="1829073"/>
          <a:ext cx="1518705" cy="106309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2" y="2132814"/>
        <a:ext cx="1063093" cy="455612"/>
      </dsp:txXfrm>
    </dsp:sp>
    <dsp:sp modelId="{384ABB38-5CAC-4E21-AA7B-8A0435AE49B6}">
      <dsp:nvSpPr>
        <dsp:cNvPr id="0" name=""/>
        <dsp:cNvSpPr/>
      </dsp:nvSpPr>
      <dsp:spPr>
        <a:xfrm rot="5400000">
          <a:off x="4031470" y="-1674988"/>
          <a:ext cx="1497430" cy="74341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/>
            </a:rPr>
            <a:t>разработка, создание и распространение методической литературы</a:t>
          </a:r>
          <a:endParaRPr lang="ru-RU" sz="3200" b="1" kern="1200" dirty="0">
            <a:effectLst/>
          </a:endParaRPr>
        </a:p>
      </dsp:txBody>
      <dsp:txXfrm rot="-5400000">
        <a:off x="1063094" y="1366487"/>
        <a:ext cx="7361084" cy="1351232"/>
      </dsp:txXfrm>
    </dsp:sp>
    <dsp:sp modelId="{E366BC77-FCDB-4347-B6D5-01C9B34CA579}">
      <dsp:nvSpPr>
        <dsp:cNvPr id="0" name=""/>
        <dsp:cNvSpPr/>
      </dsp:nvSpPr>
      <dsp:spPr>
        <a:xfrm rot="5400000">
          <a:off x="-227805" y="3339035"/>
          <a:ext cx="1518705" cy="106309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2" y="3642776"/>
        <a:ext cx="1063093" cy="455612"/>
      </dsp:txXfrm>
    </dsp:sp>
    <dsp:sp modelId="{AE8B33C2-0F60-45B9-A331-00E4B4DA9A50}">
      <dsp:nvSpPr>
        <dsp:cNvPr id="0" name=""/>
        <dsp:cNvSpPr/>
      </dsp:nvSpPr>
      <dsp:spPr>
        <a:xfrm rot="5400000">
          <a:off x="4119751" y="11704"/>
          <a:ext cx="1320867" cy="74341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effectLst/>
            </a:rPr>
            <a:t>внедрением профессиональных стандартов в области психиатрии и наркологии</a:t>
          </a:r>
          <a:endParaRPr lang="ru-RU" sz="3200" b="1" kern="1200" dirty="0">
            <a:effectLst/>
          </a:endParaRPr>
        </a:p>
      </dsp:txBody>
      <dsp:txXfrm rot="-5400000">
        <a:off x="1063094" y="3132841"/>
        <a:ext cx="7369704" cy="11919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C22DA-4CBB-498C-849A-0349D9E8EE12}">
      <dsp:nvSpPr>
        <dsp:cNvPr id="0" name=""/>
        <dsp:cNvSpPr/>
      </dsp:nvSpPr>
      <dsp:spPr>
        <a:xfrm rot="5400000">
          <a:off x="-172219" y="176322"/>
          <a:ext cx="1148128" cy="80368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1" y="405948"/>
        <a:ext cx="803689" cy="344439"/>
      </dsp:txXfrm>
    </dsp:sp>
    <dsp:sp modelId="{AECCA1FF-F701-4158-B14D-BA8F6A3F4FB5}">
      <dsp:nvSpPr>
        <dsp:cNvPr id="0" name=""/>
        <dsp:cNvSpPr/>
      </dsp:nvSpPr>
      <dsp:spPr>
        <a:xfrm rot="5400000">
          <a:off x="4336543" y="-3405672"/>
          <a:ext cx="746283" cy="7811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организация </a:t>
          </a:r>
          <a:r>
            <a:rPr lang="ru-RU" sz="2400" b="1" kern="1200" dirty="0" smtClean="0">
              <a:effectLst/>
            </a:rPr>
            <a:t>проведения конференций, семинаров, мастер-классов по актуальным темам;</a:t>
          </a:r>
          <a:endParaRPr lang="ru-RU" sz="2400" b="1" i="0" kern="1200" dirty="0">
            <a:effectLst/>
          </a:endParaRPr>
        </a:p>
      </dsp:txBody>
      <dsp:txXfrm rot="-5400000">
        <a:off x="803690" y="163612"/>
        <a:ext cx="7775559" cy="673421"/>
      </dsp:txXfrm>
    </dsp:sp>
    <dsp:sp modelId="{4D24E548-D335-48A7-BB4C-EC22021E6599}">
      <dsp:nvSpPr>
        <dsp:cNvPr id="0" name=""/>
        <dsp:cNvSpPr/>
      </dsp:nvSpPr>
      <dsp:spPr>
        <a:xfrm rot="5400000">
          <a:off x="-172219" y="1208038"/>
          <a:ext cx="1148128" cy="803689"/>
        </a:xfrm>
        <a:prstGeom prst="chevron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1" y="1437664"/>
        <a:ext cx="803689" cy="344439"/>
      </dsp:txXfrm>
    </dsp:sp>
    <dsp:sp modelId="{45EF5DD8-9370-43B5-AE60-C4E334C6D1F9}">
      <dsp:nvSpPr>
        <dsp:cNvPr id="0" name=""/>
        <dsp:cNvSpPr/>
      </dsp:nvSpPr>
      <dsp:spPr>
        <a:xfrm rot="5400000">
          <a:off x="4336543" y="-2391539"/>
          <a:ext cx="746283" cy="7811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формирование базы тестового контроля;</a:t>
          </a:r>
          <a:endParaRPr lang="ru-RU" sz="2400" b="1" kern="1200" dirty="0">
            <a:effectLst/>
          </a:endParaRPr>
        </a:p>
      </dsp:txBody>
      <dsp:txXfrm rot="-5400000">
        <a:off x="803690" y="1177745"/>
        <a:ext cx="7775559" cy="673421"/>
      </dsp:txXfrm>
    </dsp:sp>
    <dsp:sp modelId="{D621F500-F11A-45E9-B466-FE472F7BE831}">
      <dsp:nvSpPr>
        <dsp:cNvPr id="0" name=""/>
        <dsp:cNvSpPr/>
      </dsp:nvSpPr>
      <dsp:spPr>
        <a:xfrm rot="5400000">
          <a:off x="-172219" y="2239755"/>
          <a:ext cx="1148128" cy="803689"/>
        </a:xfrm>
        <a:prstGeom prst="chevron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1" y="2469381"/>
        <a:ext cx="803689" cy="344439"/>
      </dsp:txXfrm>
    </dsp:sp>
    <dsp:sp modelId="{019C9F24-0754-4EAD-AC71-ECBF7D48869E}">
      <dsp:nvSpPr>
        <dsp:cNvPr id="0" name=""/>
        <dsp:cNvSpPr/>
      </dsp:nvSpPr>
      <dsp:spPr>
        <a:xfrm rot="5400000">
          <a:off x="4336543" y="-1394987"/>
          <a:ext cx="746283" cy="7811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распространение опыта работы учебно-методического комплекса; </a:t>
          </a:r>
          <a:endParaRPr lang="ru-RU" sz="2400" b="1" kern="1200" dirty="0">
            <a:effectLst/>
          </a:endParaRPr>
        </a:p>
      </dsp:txBody>
      <dsp:txXfrm rot="-5400000">
        <a:off x="803690" y="2174297"/>
        <a:ext cx="7775559" cy="673421"/>
      </dsp:txXfrm>
    </dsp:sp>
    <dsp:sp modelId="{975C8B28-0D2B-4FCF-B0C8-AA9733FF7E30}">
      <dsp:nvSpPr>
        <dsp:cNvPr id="0" name=""/>
        <dsp:cNvSpPr/>
      </dsp:nvSpPr>
      <dsp:spPr>
        <a:xfrm rot="5400000">
          <a:off x="-172219" y="3271471"/>
          <a:ext cx="1148128" cy="803689"/>
        </a:xfrm>
        <a:prstGeom prst="chevron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1" y="3501097"/>
        <a:ext cx="803689" cy="344439"/>
      </dsp:txXfrm>
    </dsp:sp>
    <dsp:sp modelId="{7BCC841E-5791-405E-B475-DCAEE278BEEF}">
      <dsp:nvSpPr>
        <dsp:cNvPr id="0" name=""/>
        <dsp:cNvSpPr/>
      </dsp:nvSpPr>
      <dsp:spPr>
        <a:xfrm rot="5400000">
          <a:off x="4336543" y="-380854"/>
          <a:ext cx="746283" cy="7811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участие в научно-практических проектах, конкурсах профессионального мастерства различных уровней; </a:t>
          </a:r>
          <a:endParaRPr lang="ru-RU" sz="2400" b="1" kern="1200" dirty="0">
            <a:effectLst/>
          </a:endParaRPr>
        </a:p>
      </dsp:txBody>
      <dsp:txXfrm rot="-5400000">
        <a:off x="803690" y="3188430"/>
        <a:ext cx="7775559" cy="673421"/>
      </dsp:txXfrm>
    </dsp:sp>
    <dsp:sp modelId="{97944150-59E7-4FE7-8216-19D590CA051F}">
      <dsp:nvSpPr>
        <dsp:cNvPr id="0" name=""/>
        <dsp:cNvSpPr/>
      </dsp:nvSpPr>
      <dsp:spPr>
        <a:xfrm rot="5400000">
          <a:off x="-172219" y="4303187"/>
          <a:ext cx="1148128" cy="803689"/>
        </a:xfrm>
        <a:prstGeom prst="chevr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-5400000">
        <a:off x="1" y="4532813"/>
        <a:ext cx="803689" cy="344439"/>
      </dsp:txXfrm>
    </dsp:sp>
    <dsp:sp modelId="{F99BC340-CA32-498E-8A36-6157202311AE}">
      <dsp:nvSpPr>
        <dsp:cNvPr id="0" name=""/>
        <dsp:cNvSpPr/>
      </dsp:nvSpPr>
      <dsp:spPr>
        <a:xfrm rot="5400000">
          <a:off x="4336543" y="650862"/>
          <a:ext cx="746283" cy="78119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вхождение членов секции в первичную  </a:t>
          </a:r>
          <a:r>
            <a:rPr lang="ru-RU" sz="2400" b="1" kern="1200" dirty="0" err="1" smtClean="0">
              <a:effectLst/>
            </a:rPr>
            <a:t>аккредита-ционную</a:t>
          </a:r>
          <a:r>
            <a:rPr lang="ru-RU" sz="2400" b="1" kern="1200" dirty="0" smtClean="0">
              <a:effectLst/>
            </a:rPr>
            <a:t> комиссию при МЗ РФ Омской области; </a:t>
          </a:r>
          <a:endParaRPr lang="ru-RU" sz="2400" b="1" kern="1200" dirty="0">
            <a:effectLst/>
          </a:endParaRPr>
        </a:p>
      </dsp:txBody>
      <dsp:txXfrm rot="-5400000">
        <a:off x="803690" y="4220147"/>
        <a:ext cx="7775559" cy="6734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C22DA-4CBB-498C-849A-0349D9E8EE12}">
      <dsp:nvSpPr>
        <dsp:cNvPr id="0" name=""/>
        <dsp:cNvSpPr/>
      </dsp:nvSpPr>
      <dsp:spPr>
        <a:xfrm rot="5400000">
          <a:off x="-167889" y="277632"/>
          <a:ext cx="1119264" cy="78348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501484"/>
        <a:ext cx="783484" cy="335780"/>
      </dsp:txXfrm>
    </dsp:sp>
    <dsp:sp modelId="{AECCA1FF-F701-4158-B14D-BA8F6A3F4FB5}">
      <dsp:nvSpPr>
        <dsp:cNvPr id="0" name=""/>
        <dsp:cNvSpPr/>
      </dsp:nvSpPr>
      <dsp:spPr>
        <a:xfrm rot="5400000">
          <a:off x="4374803" y="-3574673"/>
          <a:ext cx="913716" cy="80963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effectLst/>
            </a:rPr>
            <a:t>«Предупреждение агрессии у пациентов с алкогольными психозами с целью уменьшения насилия над медицинскими работниками»;</a:t>
          </a:r>
          <a:endParaRPr lang="ru-RU" sz="2100" b="1" i="0" kern="1200" dirty="0">
            <a:effectLst/>
          </a:endParaRPr>
        </a:p>
      </dsp:txBody>
      <dsp:txXfrm rot="-5400000">
        <a:off x="783484" y="61250"/>
        <a:ext cx="8051750" cy="824508"/>
      </dsp:txXfrm>
    </dsp:sp>
    <dsp:sp modelId="{4D24E548-D335-48A7-BB4C-EC22021E6599}">
      <dsp:nvSpPr>
        <dsp:cNvPr id="0" name=""/>
        <dsp:cNvSpPr/>
      </dsp:nvSpPr>
      <dsp:spPr>
        <a:xfrm rot="5400000">
          <a:off x="-167889" y="1291328"/>
          <a:ext cx="1119264" cy="783484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1515180"/>
        <a:ext cx="783484" cy="335780"/>
      </dsp:txXfrm>
    </dsp:sp>
    <dsp:sp modelId="{45EF5DD8-9370-43B5-AE60-C4E334C6D1F9}">
      <dsp:nvSpPr>
        <dsp:cNvPr id="0" name=""/>
        <dsp:cNvSpPr/>
      </dsp:nvSpPr>
      <dsp:spPr>
        <a:xfrm rot="5400000">
          <a:off x="4467901" y="-2520337"/>
          <a:ext cx="727521" cy="80963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effectLst/>
            </a:rPr>
            <a:t>«Предвидение и выявление признаков суицидальных состояний у пациентов, страдающих психическими расстройствами»;</a:t>
          </a:r>
          <a:endParaRPr lang="ru-RU" sz="2100" b="1" kern="1200" dirty="0">
            <a:effectLst/>
          </a:endParaRPr>
        </a:p>
      </dsp:txBody>
      <dsp:txXfrm rot="-5400000">
        <a:off x="783485" y="1199594"/>
        <a:ext cx="8060839" cy="656491"/>
      </dsp:txXfrm>
    </dsp:sp>
    <dsp:sp modelId="{D621F500-F11A-45E9-B466-FE472F7BE831}">
      <dsp:nvSpPr>
        <dsp:cNvPr id="0" name=""/>
        <dsp:cNvSpPr/>
      </dsp:nvSpPr>
      <dsp:spPr>
        <a:xfrm rot="5400000">
          <a:off x="-167889" y="2441395"/>
          <a:ext cx="1119264" cy="783484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2665247"/>
        <a:ext cx="783484" cy="335780"/>
      </dsp:txXfrm>
    </dsp:sp>
    <dsp:sp modelId="{019C9F24-0754-4EAD-AC71-ECBF7D48869E}">
      <dsp:nvSpPr>
        <dsp:cNvPr id="0" name=""/>
        <dsp:cNvSpPr/>
      </dsp:nvSpPr>
      <dsp:spPr>
        <a:xfrm rot="5400000">
          <a:off x="4331530" y="-1410910"/>
          <a:ext cx="1000262" cy="80963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effectLst/>
            </a:rPr>
            <a:t>«Способы </a:t>
          </a:r>
          <a:r>
            <a:rPr lang="ru-RU" sz="2100" b="1" kern="1200" dirty="0" err="1" smtClean="0">
              <a:effectLst/>
            </a:rPr>
            <a:t>немедикаментозного</a:t>
          </a:r>
          <a:r>
            <a:rPr lang="ru-RU" sz="2100" b="1" kern="1200" dirty="0" smtClean="0">
              <a:effectLst/>
            </a:rPr>
            <a:t> снижения уровня </a:t>
          </a:r>
          <a:r>
            <a:rPr lang="ru-RU" sz="2100" b="1" kern="1200" dirty="0" err="1" smtClean="0">
              <a:effectLst/>
            </a:rPr>
            <a:t>психоэмоциональных</a:t>
          </a:r>
          <a:r>
            <a:rPr lang="ru-RU" sz="2100" b="1" kern="1200" dirty="0" smtClean="0">
              <a:effectLst/>
            </a:rPr>
            <a:t> расстройств у пациентов наркологического стационара»;</a:t>
          </a:r>
          <a:endParaRPr lang="ru-RU" sz="2100" b="1" kern="1200" dirty="0">
            <a:effectLst/>
          </a:endParaRPr>
        </a:p>
      </dsp:txBody>
      <dsp:txXfrm rot="-5400000">
        <a:off x="783485" y="2185964"/>
        <a:ext cx="8047525" cy="902604"/>
      </dsp:txXfrm>
    </dsp:sp>
    <dsp:sp modelId="{975C8B28-0D2B-4FCF-B0C8-AA9733FF7E30}">
      <dsp:nvSpPr>
        <dsp:cNvPr id="0" name=""/>
        <dsp:cNvSpPr/>
      </dsp:nvSpPr>
      <dsp:spPr>
        <a:xfrm rot="5400000">
          <a:off x="-167889" y="3569315"/>
          <a:ext cx="1119264" cy="783484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</a:t>
          </a:r>
          <a:endParaRPr lang="ru-RU" sz="2100" kern="1200" dirty="0"/>
        </a:p>
      </dsp:txBody>
      <dsp:txXfrm rot="-5400000">
        <a:off x="1" y="3793167"/>
        <a:ext cx="783484" cy="335780"/>
      </dsp:txXfrm>
    </dsp:sp>
    <dsp:sp modelId="{7BCC841E-5791-405E-B475-DCAEE278BEEF}">
      <dsp:nvSpPr>
        <dsp:cNvPr id="0" name=""/>
        <dsp:cNvSpPr/>
      </dsp:nvSpPr>
      <dsp:spPr>
        <a:xfrm rot="5400000">
          <a:off x="4353676" y="-282989"/>
          <a:ext cx="955970" cy="80963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effectLst/>
            </a:rPr>
            <a:t>«Роль профилактики эмоционального выгорания в работе медицинской сестры психиатрической клиники»;</a:t>
          </a:r>
          <a:endParaRPr lang="ru-RU" sz="2100" b="1" kern="1200" dirty="0">
            <a:effectLst/>
          </a:endParaRPr>
        </a:p>
      </dsp:txBody>
      <dsp:txXfrm rot="-5400000">
        <a:off x="783485" y="3333869"/>
        <a:ext cx="8049687" cy="862636"/>
      </dsp:txXfrm>
    </dsp:sp>
    <dsp:sp modelId="{97944150-59E7-4FE7-8216-19D590CA051F}">
      <dsp:nvSpPr>
        <dsp:cNvPr id="0" name=""/>
        <dsp:cNvSpPr/>
      </dsp:nvSpPr>
      <dsp:spPr>
        <a:xfrm rot="5400000">
          <a:off x="-167889" y="4711419"/>
          <a:ext cx="1119264" cy="783484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4935271"/>
        <a:ext cx="783484" cy="335780"/>
      </dsp:txXfrm>
    </dsp:sp>
    <dsp:sp modelId="{F99BC340-CA32-498E-8A36-6157202311AE}">
      <dsp:nvSpPr>
        <dsp:cNvPr id="0" name=""/>
        <dsp:cNvSpPr/>
      </dsp:nvSpPr>
      <dsp:spPr>
        <a:xfrm rot="5400000">
          <a:off x="4339493" y="859113"/>
          <a:ext cx="984336" cy="80963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effectLst/>
            </a:rPr>
            <a:t>«Комплексный подход к профилактике </a:t>
          </a:r>
          <a:r>
            <a:rPr lang="ru-RU" sz="2100" b="1" kern="1200" dirty="0" err="1" smtClean="0">
              <a:effectLst/>
            </a:rPr>
            <a:t>психоэмоциональных</a:t>
          </a:r>
          <a:r>
            <a:rPr lang="ru-RU" sz="2100" b="1" kern="1200" dirty="0" smtClean="0">
              <a:effectLst/>
            </a:rPr>
            <a:t> нарушений у лиц трудоспособного возраста».</a:t>
          </a:r>
          <a:endParaRPr lang="ru-RU" sz="2100" b="1" kern="1200" dirty="0">
            <a:effectLst/>
          </a:endParaRPr>
        </a:p>
      </dsp:txBody>
      <dsp:txXfrm rot="-5400000">
        <a:off x="783485" y="4463173"/>
        <a:ext cx="8048303" cy="8882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BC4E8-F32A-40CA-B998-8C7C6F43696B}">
      <dsp:nvSpPr>
        <dsp:cNvPr id="0" name=""/>
        <dsp:cNvSpPr/>
      </dsp:nvSpPr>
      <dsp:spPr>
        <a:xfrm rot="5400000">
          <a:off x="-408802" y="450982"/>
          <a:ext cx="1550855" cy="73324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0" y="408805"/>
        <a:ext cx="733249" cy="817606"/>
      </dsp:txXfrm>
    </dsp:sp>
    <dsp:sp modelId="{C506F271-FDA5-4399-9AC0-BFAF54456155}">
      <dsp:nvSpPr>
        <dsp:cNvPr id="0" name=""/>
        <dsp:cNvSpPr/>
      </dsp:nvSpPr>
      <dsp:spPr>
        <a:xfrm rot="5400000">
          <a:off x="3941173" y="-3205320"/>
          <a:ext cx="1263383" cy="76792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участие в региональных и </a:t>
          </a:r>
          <a:r>
            <a:rPr lang="ru-RU" sz="2400" b="1" kern="1200" dirty="0" smtClean="0">
              <a:effectLst/>
            </a:rPr>
            <a:t>всероссийских </a:t>
          </a:r>
          <a:r>
            <a:rPr lang="ru-RU" sz="2400" b="1" kern="1200" dirty="0" smtClean="0">
              <a:effectLst/>
            </a:rPr>
            <a:t>научно-практических конференциях, осуществление взаимодействия с секцией  РАМС </a:t>
          </a:r>
          <a:r>
            <a:rPr lang="ru-RU" sz="2400" b="1" kern="1200" dirty="0" smtClean="0">
              <a:effectLst/>
            </a:rPr>
            <a:t>«</a:t>
          </a:r>
          <a:r>
            <a:rPr lang="ru-RU" sz="2400" b="1" kern="1200" dirty="0" err="1" smtClean="0">
              <a:effectLst/>
            </a:rPr>
            <a:t>СДв</a:t>
          </a:r>
          <a:r>
            <a:rPr lang="ru-RU" sz="2400" b="1" kern="1200" dirty="0" smtClean="0">
              <a:effectLst/>
            </a:rPr>
            <a:t> </a:t>
          </a:r>
          <a:r>
            <a:rPr lang="ru-RU" sz="2400" b="1" kern="1200" dirty="0" smtClean="0">
              <a:effectLst/>
            </a:rPr>
            <a:t>психиатрии», «Омское общество психиатров»</a:t>
          </a:r>
          <a:endParaRPr lang="ru-RU" sz="2400" b="1" kern="1200" dirty="0">
            <a:effectLst/>
          </a:endParaRPr>
        </a:p>
      </dsp:txBody>
      <dsp:txXfrm rot="-5400000">
        <a:off x="733250" y="64276"/>
        <a:ext cx="7617557" cy="1140037"/>
      </dsp:txXfrm>
    </dsp:sp>
    <dsp:sp modelId="{7309191E-E064-4E4E-AE7B-2873F55CD5B4}">
      <dsp:nvSpPr>
        <dsp:cNvPr id="0" name=""/>
        <dsp:cNvSpPr/>
      </dsp:nvSpPr>
      <dsp:spPr>
        <a:xfrm rot="5400000">
          <a:off x="-157124" y="1714837"/>
          <a:ext cx="1047499" cy="733249"/>
        </a:xfrm>
        <a:prstGeom prst="chevron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2" y="1924337"/>
        <a:ext cx="733249" cy="314250"/>
      </dsp:txXfrm>
    </dsp:sp>
    <dsp:sp modelId="{384ABB38-5CAC-4E21-AA7B-8A0435AE49B6}">
      <dsp:nvSpPr>
        <dsp:cNvPr id="0" name=""/>
        <dsp:cNvSpPr/>
      </dsp:nvSpPr>
      <dsp:spPr>
        <a:xfrm rot="5400000">
          <a:off x="4146633" y="-1941464"/>
          <a:ext cx="852462" cy="76792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внедрение  форм внебольничного, </a:t>
          </a:r>
          <a:r>
            <a:rPr lang="ru-RU" sz="2400" b="1" kern="1200" dirty="0" err="1" smtClean="0">
              <a:effectLst/>
            </a:rPr>
            <a:t>пациент-ориентированного</a:t>
          </a:r>
          <a:r>
            <a:rPr lang="ru-RU" sz="2400" b="1" kern="1200" dirty="0" smtClean="0">
              <a:effectLst/>
            </a:rPr>
            <a:t> облуживания</a:t>
          </a:r>
          <a:endParaRPr lang="ru-RU" sz="2400" b="1" kern="1200" dirty="0">
            <a:effectLst/>
          </a:endParaRPr>
        </a:p>
      </dsp:txBody>
      <dsp:txXfrm rot="-5400000">
        <a:off x="733249" y="1513534"/>
        <a:ext cx="7637616" cy="769234"/>
      </dsp:txXfrm>
    </dsp:sp>
    <dsp:sp modelId="{E366BC77-FCDB-4347-B6D5-01C9B34CA579}">
      <dsp:nvSpPr>
        <dsp:cNvPr id="0" name=""/>
        <dsp:cNvSpPr/>
      </dsp:nvSpPr>
      <dsp:spPr>
        <a:xfrm rot="5400000">
          <a:off x="-553876" y="3343231"/>
          <a:ext cx="1841002" cy="733249"/>
        </a:xfrm>
        <a:prstGeom prst="chevron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0" y="3155980"/>
        <a:ext cx="733249" cy="1107753"/>
      </dsp:txXfrm>
    </dsp:sp>
    <dsp:sp modelId="{AE8B33C2-0F60-45B9-A331-00E4B4DA9A50}">
      <dsp:nvSpPr>
        <dsp:cNvPr id="0" name=""/>
        <dsp:cNvSpPr/>
      </dsp:nvSpPr>
      <dsp:spPr>
        <a:xfrm rot="5400000">
          <a:off x="3530418" y="-313071"/>
          <a:ext cx="2084893" cy="76792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/>
            </a:rPr>
            <a:t>проведение координации работы групп специалистов, взаимодействие с социальными службами, общественными непрофессиональными организациями, со специалистами </a:t>
          </a:r>
          <a:r>
            <a:rPr lang="ru-RU" sz="2400" b="1" kern="1200" dirty="0" err="1" smtClean="0">
              <a:effectLst/>
            </a:rPr>
            <a:t>общесоматической</a:t>
          </a:r>
          <a:r>
            <a:rPr lang="ru-RU" sz="2400" b="1" kern="1200" dirty="0" smtClean="0">
              <a:effectLst/>
            </a:rPr>
            <a:t> сети</a:t>
          </a:r>
          <a:endParaRPr lang="ru-RU" sz="2400" b="1" kern="1200" dirty="0">
            <a:effectLst/>
          </a:endParaRPr>
        </a:p>
      </dsp:txBody>
      <dsp:txXfrm rot="-5400000">
        <a:off x="733250" y="2585873"/>
        <a:ext cx="7577454" cy="18813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BC4E8-F32A-40CA-B998-8C7C6F43696B}">
      <dsp:nvSpPr>
        <dsp:cNvPr id="0" name=""/>
        <dsp:cNvSpPr/>
      </dsp:nvSpPr>
      <dsp:spPr>
        <a:xfrm rot="5400000">
          <a:off x="-226671" y="400774"/>
          <a:ext cx="1511141" cy="105779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1" y="703001"/>
        <a:ext cx="1057798" cy="453343"/>
      </dsp:txXfrm>
    </dsp:sp>
    <dsp:sp modelId="{C506F271-FDA5-4399-9AC0-BFAF54456155}">
      <dsp:nvSpPr>
        <dsp:cNvPr id="0" name=""/>
        <dsp:cNvSpPr/>
      </dsp:nvSpPr>
      <dsp:spPr>
        <a:xfrm rot="5400000">
          <a:off x="3949626" y="-2890196"/>
          <a:ext cx="1327185" cy="71108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effectLst/>
            </a:rPr>
            <a:t>организация и проведение акции  к памятным датам;</a:t>
          </a:r>
          <a:endParaRPr lang="ru-RU" sz="3000" b="1" kern="1200" dirty="0">
            <a:effectLst/>
          </a:endParaRPr>
        </a:p>
      </dsp:txBody>
      <dsp:txXfrm rot="-5400000">
        <a:off x="1057798" y="66420"/>
        <a:ext cx="7046053" cy="1197609"/>
      </dsp:txXfrm>
    </dsp:sp>
    <dsp:sp modelId="{7309191E-E064-4E4E-AE7B-2873F55CD5B4}">
      <dsp:nvSpPr>
        <dsp:cNvPr id="0" name=""/>
        <dsp:cNvSpPr/>
      </dsp:nvSpPr>
      <dsp:spPr>
        <a:xfrm rot="5400000">
          <a:off x="-226671" y="1837969"/>
          <a:ext cx="1511141" cy="1057798"/>
        </a:xfrm>
        <a:prstGeom prst="chevron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1" y="2140196"/>
        <a:ext cx="1057798" cy="453343"/>
      </dsp:txXfrm>
    </dsp:sp>
    <dsp:sp modelId="{384ABB38-5CAC-4E21-AA7B-8A0435AE49B6}">
      <dsp:nvSpPr>
        <dsp:cNvPr id="0" name=""/>
        <dsp:cNvSpPr/>
      </dsp:nvSpPr>
      <dsp:spPr>
        <a:xfrm rot="5400000">
          <a:off x="4021320" y="-1453001"/>
          <a:ext cx="1183797" cy="71108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effectLst/>
            </a:rPr>
            <a:t>разработка и издание буклетов, брошюр, памяток;</a:t>
          </a:r>
          <a:endParaRPr lang="ru-RU" sz="3000" b="1" kern="1200" dirty="0">
            <a:effectLst/>
          </a:endParaRPr>
        </a:p>
      </dsp:txBody>
      <dsp:txXfrm rot="-5400000">
        <a:off x="1057798" y="1568309"/>
        <a:ext cx="7053053" cy="1068221"/>
      </dsp:txXfrm>
    </dsp:sp>
    <dsp:sp modelId="{E366BC77-FCDB-4347-B6D5-01C9B34CA579}">
      <dsp:nvSpPr>
        <dsp:cNvPr id="0" name=""/>
        <dsp:cNvSpPr/>
      </dsp:nvSpPr>
      <dsp:spPr>
        <a:xfrm rot="5400000">
          <a:off x="-226671" y="3346858"/>
          <a:ext cx="1511141" cy="1057798"/>
        </a:xfrm>
        <a:prstGeom prst="chevr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1" y="3649085"/>
        <a:ext cx="1057798" cy="453343"/>
      </dsp:txXfrm>
    </dsp:sp>
    <dsp:sp modelId="{AE8B33C2-0F60-45B9-A331-00E4B4DA9A50}">
      <dsp:nvSpPr>
        <dsp:cNvPr id="0" name=""/>
        <dsp:cNvSpPr/>
      </dsp:nvSpPr>
      <dsp:spPr>
        <a:xfrm rot="5400000">
          <a:off x="3949626" y="55888"/>
          <a:ext cx="1327185" cy="71108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1" kern="1200" dirty="0" smtClean="0">
              <a:effectLst/>
            </a:rPr>
            <a:t>определение тематики актуальными проблемами психиатрии и наркологии</a:t>
          </a:r>
          <a:endParaRPr lang="ru-RU" sz="3000" b="1" kern="1200" dirty="0">
            <a:effectLst/>
          </a:endParaRPr>
        </a:p>
      </dsp:txBody>
      <dsp:txXfrm rot="-5400000">
        <a:off x="1057798" y="3012504"/>
        <a:ext cx="7046053" cy="11976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9A68F-457D-4E8D-BD0B-6FF9BDD7036B}">
      <dsp:nvSpPr>
        <dsp:cNvPr id="0" name=""/>
        <dsp:cNvSpPr/>
      </dsp:nvSpPr>
      <dsp:spPr>
        <a:xfrm>
          <a:off x="0" y="4154319"/>
          <a:ext cx="8373687" cy="13632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ПОПУЛЯРИЗАЦИЯ ПСИХИАТРИЧЕСКИХ ЗНАНИЙ 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154319"/>
        <a:ext cx="8373687" cy="736137"/>
      </dsp:txXfrm>
    </dsp:sp>
    <dsp:sp modelId="{B833A8DE-DB39-4B11-A62E-34BA38521577}">
      <dsp:nvSpPr>
        <dsp:cNvPr id="0" name=""/>
        <dsp:cNvSpPr/>
      </dsp:nvSpPr>
      <dsp:spPr>
        <a:xfrm>
          <a:off x="0" y="4732326"/>
          <a:ext cx="8373687" cy="88881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только среди лиц, страдающих психическими расстройствами, но и широких слоев  населения</a:t>
          </a:r>
          <a:endParaRPr lang="ru-RU" sz="28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732326"/>
        <a:ext cx="8373687" cy="888810"/>
      </dsp:txXfrm>
    </dsp:sp>
    <dsp:sp modelId="{27DE8B7E-B3AD-440C-B788-835A228A9D40}">
      <dsp:nvSpPr>
        <dsp:cNvPr id="0" name=""/>
        <dsp:cNvSpPr/>
      </dsp:nvSpPr>
      <dsp:spPr>
        <a:xfrm rot="10800000">
          <a:off x="0" y="2078140"/>
          <a:ext cx="8373687" cy="2096627"/>
        </a:xfrm>
        <a:prstGeom prst="upArrowCallou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ОРГАНИЗОВАНЫ 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2078140"/>
        <a:ext cx="8373687" cy="735916"/>
      </dsp:txXfrm>
    </dsp:sp>
    <dsp:sp modelId="{50376C7D-7F48-4FE6-8115-C113DC8CA743}">
      <dsp:nvSpPr>
        <dsp:cNvPr id="0" name=""/>
        <dsp:cNvSpPr/>
      </dsp:nvSpPr>
      <dsp:spPr>
        <a:xfrm>
          <a:off x="0" y="2735948"/>
          <a:ext cx="8373687" cy="783106"/>
        </a:xfrm>
        <a:prstGeom prst="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новые </a:t>
          </a:r>
          <a:r>
            <a:rPr lang="ru-RU" sz="2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пациент-ориентированные </a:t>
          </a:r>
          <a:r>
            <a:rPr lang="ru-RU" sz="2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формы сестринской работы</a:t>
          </a:r>
          <a:endParaRPr lang="ru-RU" sz="2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735948"/>
        <a:ext cx="8373687" cy="783106"/>
      </dsp:txXfrm>
    </dsp:sp>
    <dsp:sp modelId="{4A53D5A1-FF8B-4E70-A475-2724E3296EEE}">
      <dsp:nvSpPr>
        <dsp:cNvPr id="0" name=""/>
        <dsp:cNvSpPr/>
      </dsp:nvSpPr>
      <dsp:spPr>
        <a:xfrm rot="10800000">
          <a:off x="0" y="1960"/>
          <a:ext cx="8373687" cy="2096627"/>
        </a:xfrm>
        <a:prstGeom prst="upArrowCallou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ВНЕДРЕНЫ ЕДИНЫЕ ПОДХОДЫ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1960"/>
        <a:ext cx="8373687" cy="735916"/>
      </dsp:txXfrm>
    </dsp:sp>
    <dsp:sp modelId="{D76F798D-BE00-4A36-9868-881DF601DEF4}">
      <dsp:nvSpPr>
        <dsp:cNvPr id="0" name=""/>
        <dsp:cNvSpPr/>
      </dsp:nvSpPr>
      <dsp:spPr>
        <a:xfrm>
          <a:off x="0" y="680710"/>
          <a:ext cx="8373687" cy="768418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 оказанию </a:t>
          </a:r>
          <a:r>
            <a:rPr lang="ru-RU" sz="2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психосоциального лечения и психосоциальной реабилитации</a:t>
          </a:r>
          <a:endParaRPr lang="ru-RU" sz="2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680710"/>
        <a:ext cx="8373687" cy="768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340" y="2546676"/>
            <a:ext cx="8890145" cy="1995462"/>
          </a:xfrm>
        </p:spPr>
        <p:txBody>
          <a:bodyPr>
            <a:noAutofit/>
          </a:bodyPr>
          <a:lstStyle/>
          <a:p>
            <a:r>
              <a:rPr lang="ru-RU" sz="3400" b="1" cap="all" dirty="0" smtClean="0">
                <a:solidFill>
                  <a:srgbClr val="C00000"/>
                </a:solidFill>
                <a:latin typeface="+mn-lt"/>
              </a:rPr>
              <a:t>РОЛЬ СПЕЦИАЛИЗИРОВАННОЙ СЕКЦИИ ОПСА </a:t>
            </a:r>
            <a:r>
              <a:rPr lang="ru-RU" sz="3400" b="1" cap="all" dirty="0" smtClean="0">
                <a:solidFill>
                  <a:srgbClr val="C00000"/>
                </a:solidFill>
                <a:latin typeface="+mn-lt"/>
              </a:rPr>
              <a:t>«Сестринское дело в психиатрии и наркологии» В </a:t>
            </a:r>
            <a:r>
              <a:rPr lang="ru-RU" sz="3400" b="1" cap="all" dirty="0" smtClean="0">
                <a:solidFill>
                  <a:srgbClr val="C00000"/>
                </a:solidFill>
                <a:latin typeface="+mn-lt"/>
              </a:rPr>
              <a:t>ПОВЫШЕНИИ КАЧЕСТВА МЕДИЦИНСКОЙ ПОМОЩИ НАСЕЛЕНИЮ ОМСКОЙ ОБЛАСТИ</a:t>
            </a:r>
            <a:endParaRPr lang="ru-RU" sz="3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0247" y="342596"/>
            <a:ext cx="78146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 smtClean="0">
                <a:solidFill>
                  <a:srgbClr val="002060"/>
                </a:solidFill>
              </a:rPr>
              <a:t>КООРДИНАЦИОННЫЙ СОВЕТ                                                                             ОМСКОЙ ПРОФЕССИОНАЛЬНОЙ СЕСТРИНСКОЙ АССОЦИАЦИИ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89185" y="5204973"/>
            <a:ext cx="750096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700" b="1" dirty="0" smtClean="0">
                <a:solidFill>
                  <a:srgbClr val="002060"/>
                </a:solidFill>
              </a:rPr>
              <a:t>Е. П. Гирфанова,</a:t>
            </a:r>
          </a:p>
          <a:p>
            <a:pPr algn="r">
              <a:defRPr/>
            </a:pPr>
            <a:r>
              <a:rPr lang="ru-RU" sz="2700" b="1" dirty="0" smtClean="0">
                <a:solidFill>
                  <a:srgbClr val="002060"/>
                </a:solidFill>
              </a:rPr>
              <a:t>председатель </a:t>
            </a:r>
            <a:r>
              <a:rPr lang="ru-RU" sz="2700" b="1" dirty="0">
                <a:solidFill>
                  <a:srgbClr val="002060"/>
                </a:solidFill>
              </a:rPr>
              <a:t>специализированной секции </a:t>
            </a:r>
            <a:endParaRPr lang="ru-RU" sz="2700" b="1" dirty="0" smtClean="0">
              <a:solidFill>
                <a:srgbClr val="002060"/>
              </a:solidFill>
            </a:endParaRPr>
          </a:p>
          <a:p>
            <a:pPr algn="r">
              <a:defRPr/>
            </a:pPr>
            <a:r>
              <a:rPr lang="ru-RU" sz="2700" b="1" dirty="0" smtClean="0">
                <a:solidFill>
                  <a:srgbClr val="002060"/>
                </a:solidFill>
              </a:rPr>
              <a:t>«СД в </a:t>
            </a:r>
            <a:r>
              <a:rPr lang="ru-RU" sz="2700" b="1" dirty="0">
                <a:solidFill>
                  <a:srgbClr val="002060"/>
                </a:solidFill>
              </a:rPr>
              <a:t>психиатрии и наркологии»</a:t>
            </a:r>
          </a:p>
        </p:txBody>
      </p:sp>
      <p:pic>
        <p:nvPicPr>
          <p:cNvPr id="8" name="Picture 10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6" y="174392"/>
            <a:ext cx="747091" cy="105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52780" y="104408"/>
            <a:ext cx="8645525" cy="7165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РЕЗУЛЬТАТЫ ПРОДЕЛАННОЙ РАБОТЫ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497979759"/>
              </p:ext>
            </p:extLst>
          </p:nvPr>
        </p:nvGraphicFramePr>
        <p:xfrm>
          <a:off x="548639" y="858982"/>
          <a:ext cx="8373687" cy="5623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001972941"/>
              </p:ext>
            </p:extLst>
          </p:nvPr>
        </p:nvGraphicFramePr>
        <p:xfrm>
          <a:off x="369278" y="997527"/>
          <a:ext cx="8525340" cy="5359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252780" y="104408"/>
            <a:ext cx="8645525" cy="7165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РЕЗУЛЬТАТЫ ПРОДЕЛАННОЙ РАБОТЫ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WordArt 2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96950" y="1918067"/>
            <a:ext cx="6583363" cy="41925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rial"/>
                <a:cs typeface="Arial"/>
              </a:rPr>
              <a:t>Благодарю</a:t>
            </a:r>
          </a:p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rial"/>
                <a:cs typeface="Arial"/>
              </a:rPr>
              <a:t>за внимание!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72660" y="174392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spcBef>
                <a:spcPct val="50000"/>
              </a:spcBef>
              <a:defRPr sz="2200" b="1">
                <a:solidFill>
                  <a:srgbClr val="002060"/>
                </a:solidFill>
              </a:defRPr>
            </a:lvl1pPr>
          </a:lstStyle>
          <a:p>
            <a:r>
              <a:rPr lang="ru-RU" sz="2400" dirty="0"/>
              <a:t>Роль специализированной секции </a:t>
            </a:r>
            <a:r>
              <a:rPr lang="ru-RU" sz="2400" dirty="0" smtClean="0"/>
              <a:t>ОПСА </a:t>
            </a:r>
            <a:r>
              <a:rPr lang="ru-RU" sz="2400" dirty="0"/>
              <a:t>«Сестринское дело в психиатрии и наркологии» </a:t>
            </a:r>
            <a:r>
              <a:rPr lang="ru-RU" sz="2400" dirty="0" smtClean="0"/>
              <a:t>в повышении качества медицинской помощи населению Омской области</a:t>
            </a:r>
            <a:endParaRPr lang="ru-RU" sz="2400" dirty="0"/>
          </a:p>
        </p:txBody>
      </p:sp>
      <p:pic>
        <p:nvPicPr>
          <p:cNvPr id="4" name="Picture 10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6" y="174392"/>
            <a:ext cx="747091" cy="105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92" y="266262"/>
            <a:ext cx="8968153" cy="1016634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ДИФФЕРЕНЦИАЦИЯ СЕСТРИНСКОГО СООБЩЕСТВА</a:t>
            </a:r>
            <a:endParaRPr lang="ru-RU" sz="3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2057326"/>
              </p:ext>
            </p:extLst>
          </p:nvPr>
        </p:nvGraphicFramePr>
        <p:xfrm>
          <a:off x="609600" y="1397000"/>
          <a:ext cx="8067040" cy="4734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6320" y="5704593"/>
            <a:ext cx="46939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ИНЫЕ ФАКТОРЫ</a:t>
            </a:r>
            <a:endParaRPr lang="ru-RU" sz="3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35195" y="157163"/>
            <a:ext cx="8645525" cy="8540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Предпосылки создания специализированной секции «СД в психиатрии и наркологии»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655888" y="1544301"/>
            <a:ext cx="790575" cy="1976438"/>
            <a:chOff x="2304" y="1344"/>
            <a:chExt cx="498" cy="1245"/>
          </a:xfrm>
        </p:grpSpPr>
        <p:sp>
          <p:nvSpPr>
            <p:cNvPr id="2" name="Freeform 5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7099E2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3" name="Freeform 6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7099E2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4396696" y="1515396"/>
            <a:ext cx="790575" cy="1976438"/>
            <a:chOff x="2304" y="1344"/>
            <a:chExt cx="498" cy="1245"/>
          </a:xfrm>
        </p:grpSpPr>
        <p:sp>
          <p:nvSpPr>
            <p:cNvPr id="498693" name="Freeform 5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7099E2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498694" name="Freeform 6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7099E2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3483882" y="1481395"/>
            <a:ext cx="790575" cy="1976438"/>
            <a:chOff x="2880" y="1344"/>
            <a:chExt cx="498" cy="1245"/>
          </a:xfrm>
        </p:grpSpPr>
        <p:sp>
          <p:nvSpPr>
            <p:cNvPr id="4" name="Freeform 13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44988C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5" name="Freeform 14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44988C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5298622" y="1439667"/>
            <a:ext cx="790575" cy="1976438"/>
            <a:chOff x="2880" y="1344"/>
            <a:chExt cx="498" cy="1245"/>
          </a:xfrm>
        </p:grpSpPr>
        <p:sp>
          <p:nvSpPr>
            <p:cNvPr id="498701" name="Freeform 13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>
                <a:gd name="T0" fmla="*/ 133 w 267"/>
                <a:gd name="T1" fmla="*/ 0 h 292"/>
                <a:gd name="T2" fmla="*/ 161 w 267"/>
                <a:gd name="T3" fmla="*/ 3 h 292"/>
                <a:gd name="T4" fmla="*/ 186 w 267"/>
                <a:gd name="T5" fmla="*/ 12 h 292"/>
                <a:gd name="T6" fmla="*/ 209 w 267"/>
                <a:gd name="T7" fmla="*/ 25 h 292"/>
                <a:gd name="T8" fmla="*/ 228 w 267"/>
                <a:gd name="T9" fmla="*/ 42 h 292"/>
                <a:gd name="T10" fmla="*/ 245 w 267"/>
                <a:gd name="T11" fmla="*/ 64 h 292"/>
                <a:gd name="T12" fmla="*/ 257 w 267"/>
                <a:gd name="T13" fmla="*/ 88 h 292"/>
                <a:gd name="T14" fmla="*/ 265 w 267"/>
                <a:gd name="T15" fmla="*/ 116 h 292"/>
                <a:gd name="T16" fmla="*/ 267 w 267"/>
                <a:gd name="T17" fmla="*/ 146 h 292"/>
                <a:gd name="T18" fmla="*/ 265 w 267"/>
                <a:gd name="T19" fmla="*/ 175 h 292"/>
                <a:gd name="T20" fmla="*/ 257 w 267"/>
                <a:gd name="T21" fmla="*/ 203 h 292"/>
                <a:gd name="T22" fmla="*/ 245 w 267"/>
                <a:gd name="T23" fmla="*/ 227 h 292"/>
                <a:gd name="T24" fmla="*/ 228 w 267"/>
                <a:gd name="T25" fmla="*/ 249 h 292"/>
                <a:gd name="T26" fmla="*/ 209 w 267"/>
                <a:gd name="T27" fmla="*/ 267 h 292"/>
                <a:gd name="T28" fmla="*/ 186 w 267"/>
                <a:gd name="T29" fmla="*/ 281 h 292"/>
                <a:gd name="T30" fmla="*/ 161 w 267"/>
                <a:gd name="T31" fmla="*/ 289 h 292"/>
                <a:gd name="T32" fmla="*/ 133 w 267"/>
                <a:gd name="T33" fmla="*/ 292 h 292"/>
                <a:gd name="T34" fmla="*/ 103 w 267"/>
                <a:gd name="T35" fmla="*/ 288 h 292"/>
                <a:gd name="T36" fmla="*/ 75 w 267"/>
                <a:gd name="T37" fmla="*/ 277 h 292"/>
                <a:gd name="T38" fmla="*/ 51 w 267"/>
                <a:gd name="T39" fmla="*/ 260 h 292"/>
                <a:gd name="T40" fmla="*/ 29 w 267"/>
                <a:gd name="T41" fmla="*/ 237 h 292"/>
                <a:gd name="T42" fmla="*/ 13 w 267"/>
                <a:gd name="T43" fmla="*/ 210 h 292"/>
                <a:gd name="T44" fmla="*/ 4 w 267"/>
                <a:gd name="T45" fmla="*/ 178 h 292"/>
                <a:gd name="T46" fmla="*/ 0 w 267"/>
                <a:gd name="T47" fmla="*/ 146 h 292"/>
                <a:gd name="T48" fmla="*/ 4 w 267"/>
                <a:gd name="T49" fmla="*/ 113 h 292"/>
                <a:gd name="T50" fmla="*/ 13 w 267"/>
                <a:gd name="T51" fmla="*/ 81 h 292"/>
                <a:gd name="T52" fmla="*/ 29 w 267"/>
                <a:gd name="T53" fmla="*/ 54 h 292"/>
                <a:gd name="T54" fmla="*/ 51 w 267"/>
                <a:gd name="T55" fmla="*/ 32 h 292"/>
                <a:gd name="T56" fmla="*/ 75 w 267"/>
                <a:gd name="T57" fmla="*/ 14 h 292"/>
                <a:gd name="T58" fmla="*/ 103 w 267"/>
                <a:gd name="T59" fmla="*/ 3 h 292"/>
                <a:gd name="T60" fmla="*/ 133 w 267"/>
                <a:gd name="T6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44988C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498702" name="Freeform 14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>
                <a:gd name="T0" fmla="*/ 72 w 573"/>
                <a:gd name="T1" fmla="*/ 5 h 1111"/>
                <a:gd name="T2" fmla="*/ 30 w 573"/>
                <a:gd name="T3" fmla="*/ 32 h 1111"/>
                <a:gd name="T4" fmla="*/ 4 w 573"/>
                <a:gd name="T5" fmla="*/ 75 h 1111"/>
                <a:gd name="T6" fmla="*/ 0 w 573"/>
                <a:gd name="T7" fmla="*/ 509 h 1111"/>
                <a:gd name="T8" fmla="*/ 1 w 573"/>
                <a:gd name="T9" fmla="*/ 516 h 1111"/>
                <a:gd name="T10" fmla="*/ 9 w 573"/>
                <a:gd name="T11" fmla="*/ 533 h 1111"/>
                <a:gd name="T12" fmla="*/ 26 w 573"/>
                <a:gd name="T13" fmla="*/ 550 h 1111"/>
                <a:gd name="T14" fmla="*/ 56 w 573"/>
                <a:gd name="T15" fmla="*/ 557 h 1111"/>
                <a:gd name="T16" fmla="*/ 84 w 573"/>
                <a:gd name="T17" fmla="*/ 551 h 1111"/>
                <a:gd name="T18" fmla="*/ 100 w 573"/>
                <a:gd name="T19" fmla="*/ 534 h 1111"/>
                <a:gd name="T20" fmla="*/ 106 w 573"/>
                <a:gd name="T21" fmla="*/ 516 h 1111"/>
                <a:gd name="T22" fmla="*/ 108 w 573"/>
                <a:gd name="T23" fmla="*/ 503 h 1111"/>
                <a:gd name="T24" fmla="*/ 108 w 573"/>
                <a:gd name="T25" fmla="*/ 166 h 1111"/>
                <a:gd name="T26" fmla="*/ 135 w 573"/>
                <a:gd name="T27" fmla="*/ 1066 h 1111"/>
                <a:gd name="T28" fmla="*/ 138 w 573"/>
                <a:gd name="T29" fmla="*/ 1073 h 1111"/>
                <a:gd name="T30" fmla="*/ 151 w 573"/>
                <a:gd name="T31" fmla="*/ 1089 h 1111"/>
                <a:gd name="T32" fmla="*/ 174 w 573"/>
                <a:gd name="T33" fmla="*/ 1105 h 1111"/>
                <a:gd name="T34" fmla="*/ 199 w 573"/>
                <a:gd name="T35" fmla="*/ 1111 h 1111"/>
                <a:gd name="T36" fmla="*/ 227 w 573"/>
                <a:gd name="T37" fmla="*/ 1110 h 1111"/>
                <a:gd name="T38" fmla="*/ 255 w 573"/>
                <a:gd name="T39" fmla="*/ 1097 h 1111"/>
                <a:gd name="T40" fmla="*/ 272 w 573"/>
                <a:gd name="T41" fmla="*/ 1080 h 1111"/>
                <a:gd name="T42" fmla="*/ 278 w 573"/>
                <a:gd name="T43" fmla="*/ 1068 h 1111"/>
                <a:gd name="T44" fmla="*/ 279 w 573"/>
                <a:gd name="T45" fmla="*/ 499 h 1111"/>
                <a:gd name="T46" fmla="*/ 302 w 573"/>
                <a:gd name="T47" fmla="*/ 503 h 1111"/>
                <a:gd name="T48" fmla="*/ 302 w 573"/>
                <a:gd name="T49" fmla="*/ 534 h 1111"/>
                <a:gd name="T50" fmla="*/ 304 w 573"/>
                <a:gd name="T51" fmla="*/ 590 h 1111"/>
                <a:gd name="T52" fmla="*/ 304 w 573"/>
                <a:gd name="T53" fmla="*/ 664 h 1111"/>
                <a:gd name="T54" fmla="*/ 304 w 573"/>
                <a:gd name="T55" fmla="*/ 750 h 1111"/>
                <a:gd name="T56" fmla="*/ 304 w 573"/>
                <a:gd name="T57" fmla="*/ 838 h 1111"/>
                <a:gd name="T58" fmla="*/ 305 w 573"/>
                <a:gd name="T59" fmla="*/ 926 h 1111"/>
                <a:gd name="T60" fmla="*/ 305 w 573"/>
                <a:gd name="T61" fmla="*/ 1004 h 1111"/>
                <a:gd name="T62" fmla="*/ 305 w 573"/>
                <a:gd name="T63" fmla="*/ 1066 h 1111"/>
                <a:gd name="T64" fmla="*/ 306 w 573"/>
                <a:gd name="T65" fmla="*/ 1073 h 1111"/>
                <a:gd name="T66" fmla="*/ 315 w 573"/>
                <a:gd name="T67" fmla="*/ 1088 h 1111"/>
                <a:gd name="T68" fmla="*/ 335 w 573"/>
                <a:gd name="T69" fmla="*/ 1103 h 1111"/>
                <a:gd name="T70" fmla="*/ 372 w 573"/>
                <a:gd name="T71" fmla="*/ 1111 h 1111"/>
                <a:gd name="T72" fmla="*/ 408 w 573"/>
                <a:gd name="T73" fmla="*/ 1103 h 1111"/>
                <a:gd name="T74" fmla="*/ 429 w 573"/>
                <a:gd name="T75" fmla="*/ 1089 h 1111"/>
                <a:gd name="T76" fmla="*/ 437 w 573"/>
                <a:gd name="T77" fmla="*/ 1073 h 1111"/>
                <a:gd name="T78" fmla="*/ 438 w 573"/>
                <a:gd name="T79" fmla="*/ 1067 h 1111"/>
                <a:gd name="T80" fmla="*/ 466 w 573"/>
                <a:gd name="T81" fmla="*/ 166 h 1111"/>
                <a:gd name="T82" fmla="*/ 468 w 573"/>
                <a:gd name="T83" fmla="*/ 503 h 1111"/>
                <a:gd name="T84" fmla="*/ 472 w 573"/>
                <a:gd name="T85" fmla="*/ 517 h 1111"/>
                <a:gd name="T86" fmla="*/ 483 w 573"/>
                <a:gd name="T87" fmla="*/ 537 h 1111"/>
                <a:gd name="T88" fmla="*/ 505 w 573"/>
                <a:gd name="T89" fmla="*/ 551 h 1111"/>
                <a:gd name="T90" fmla="*/ 536 w 573"/>
                <a:gd name="T91" fmla="*/ 551 h 1111"/>
                <a:gd name="T92" fmla="*/ 557 w 573"/>
                <a:gd name="T93" fmla="*/ 537 h 1111"/>
                <a:gd name="T94" fmla="*/ 570 w 573"/>
                <a:gd name="T95" fmla="*/ 517 h 1111"/>
                <a:gd name="T96" fmla="*/ 573 w 573"/>
                <a:gd name="T97" fmla="*/ 508 h 1111"/>
                <a:gd name="T98" fmla="*/ 572 w 573"/>
                <a:gd name="T99" fmla="*/ 68 h 1111"/>
                <a:gd name="T100" fmla="*/ 546 w 573"/>
                <a:gd name="T101" fmla="*/ 28 h 1111"/>
                <a:gd name="T102" fmla="*/ 506 w 573"/>
                <a:gd name="T103" fmla="*/ 4 h 1111"/>
                <a:gd name="T104" fmla="*/ 94 w 573"/>
                <a:gd name="T105" fmla="*/ 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44988C"/>
            </a:solidFill>
            <a:ln>
              <a:noFill/>
            </a:ln>
            <a:effectLst>
              <a:outerShdw dist="91581" dir="3378596" algn="ctr" rotWithShape="0">
                <a:srgbClr val="C0C0C0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algn="ctr" eaLnBrk="0" hangingPunct="0">
                <a:defRPr/>
              </a:pPr>
              <a:endParaRPr lang="en-US"/>
            </a:p>
          </p:txBody>
        </p:sp>
      </p:grpSp>
      <p:pic>
        <p:nvPicPr>
          <p:cNvPr id="17424" name="Picture 16" descr="14319364-woman-doctor-in-a-medical-gown-Stock-Vector-cartoon-doctor-nurs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54414" y="2649833"/>
            <a:ext cx="1731962" cy="2538413"/>
          </a:xfrm>
          <a:prstGeom prst="rect">
            <a:avLst/>
          </a:prstGeom>
          <a:noFill/>
        </p:spPr>
      </p:pic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354158006"/>
              </p:ext>
            </p:extLst>
          </p:nvPr>
        </p:nvGraphicFramePr>
        <p:xfrm>
          <a:off x="174172" y="4615543"/>
          <a:ext cx="8752113" cy="2024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00025" y="157163"/>
            <a:ext cx="8645525" cy="8540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Секция «</a:t>
            </a:r>
            <a:r>
              <a:rPr lang="ru-RU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Сестринское дело в психиатрии и наркологии»</a:t>
            </a:r>
            <a:endParaRPr lang="ru-RU" sz="3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647782366"/>
              </p:ext>
            </p:extLst>
          </p:nvPr>
        </p:nvGraphicFramePr>
        <p:xfrm>
          <a:off x="527539" y="1090246"/>
          <a:ext cx="7948246" cy="5523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844350" y="3352800"/>
            <a:ext cx="27842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Гирфанова</a:t>
            </a:r>
            <a:r>
              <a:rPr lang="ru-RU" sz="2800" b="1" dirty="0" smtClean="0"/>
              <a:t> Е.П.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06805" y="4040165"/>
            <a:ext cx="27842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Лудын</a:t>
            </a:r>
            <a:r>
              <a:rPr lang="ru-RU" sz="2800" b="1" dirty="0" smtClean="0"/>
              <a:t> Т.Н.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84794" y="6285140"/>
            <a:ext cx="27842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Воронкова </a:t>
            </a:r>
            <a:r>
              <a:rPr lang="ru-RU" sz="2800" b="1" dirty="0" smtClean="0"/>
              <a:t>Т.А.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8454" y="6234281"/>
            <a:ext cx="27842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Корольчук</a:t>
            </a:r>
            <a:r>
              <a:rPr lang="ru-RU" sz="2800" b="1" dirty="0" smtClean="0"/>
              <a:t> Н.М.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-108302" y="4101736"/>
            <a:ext cx="27842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Чаркова</a:t>
            </a:r>
            <a:r>
              <a:rPr lang="ru-RU" sz="2800" b="1" dirty="0" smtClean="0"/>
              <a:t> О.Г.</a:t>
            </a:r>
            <a:endParaRPr lang="ru-RU" sz="2800" b="1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59397" y="0"/>
            <a:ext cx="8645525" cy="71659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НАПРАВЛЕНИЯ ДЕЯТЕЛЬНОСТИ СЕКЦИИ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397046050"/>
              </p:ext>
            </p:extLst>
          </p:nvPr>
        </p:nvGraphicFramePr>
        <p:xfrm>
          <a:off x="220003" y="1849120"/>
          <a:ext cx="8497277" cy="4632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0003" y="768249"/>
            <a:ext cx="8677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 ПОВЫШЕНИЕ КАЧЕСТВА СЕСТРИНСКОЙ ПОМОЩИ </a:t>
            </a:r>
            <a:r>
              <a:rPr lang="ru-RU" sz="2800" b="1" dirty="0" smtClean="0">
                <a:solidFill>
                  <a:srgbClr val="002060"/>
                </a:solidFill>
              </a:rPr>
              <a:t> В </a:t>
            </a:r>
            <a:r>
              <a:rPr lang="ru-RU" sz="2800" b="1" dirty="0" smtClean="0">
                <a:solidFill>
                  <a:srgbClr val="002060"/>
                </a:solidFill>
              </a:rPr>
              <a:t>ОБЛАСТИ ПСИХИАТРИИ И НАРКОЛОГИИ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1233949"/>
              </p:ext>
            </p:extLst>
          </p:nvPr>
        </p:nvGraphicFramePr>
        <p:xfrm>
          <a:off x="264161" y="1574800"/>
          <a:ext cx="8615680" cy="528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51375"/>
            <a:ext cx="9020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457200" indent="-457200" algn="ctr">
              <a:buFont typeface="+mj-lt"/>
              <a:buAutoNum type="arabicPeriod"/>
              <a:defRPr sz="2800" b="1">
                <a:solidFill>
                  <a:srgbClr val="002060"/>
                </a:solidFill>
              </a:defRPr>
            </a:lvl1pPr>
          </a:lstStyle>
          <a:p>
            <a:pPr marL="0" indent="0">
              <a:buNone/>
            </a:pPr>
            <a:r>
              <a:rPr lang="ru-RU" sz="2200" dirty="0" smtClean="0"/>
              <a:t>2. </a:t>
            </a:r>
            <a:r>
              <a:rPr lang="ru-RU" sz="2200" dirty="0"/>
              <a:t>УЧАСТИЕ ПО ВНЕДРЕНИЮ ПРОГРАММ НМО И ОЦЕНКЕ ПРОФЕССИОНАЛЬНЫХ КОМПЕТЕНЦИЙ СПЕЦИАЛИСТОВ СО СРЕДНИМ МЕДИЦИНСКИМ ОБРАЗОВАНИЕМ</a:t>
            </a:r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259397" y="0"/>
            <a:ext cx="8645525" cy="71659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НАПРАВЛЕНИЯ ДЕЯТЕЛЬНОСТИ СЕКЦИИ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67471642"/>
              </p:ext>
            </p:extLst>
          </p:nvPr>
        </p:nvGraphicFramePr>
        <p:xfrm>
          <a:off x="264160" y="1178560"/>
          <a:ext cx="8879839" cy="5679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3840" y="609600"/>
            <a:ext cx="890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0" algn="ctr">
              <a:buFont typeface="+mj-lt"/>
              <a:buNone/>
              <a:defRPr sz="2200" b="1">
                <a:solidFill>
                  <a:srgbClr val="002060"/>
                </a:solidFill>
              </a:defRPr>
            </a:lvl1pPr>
          </a:lstStyle>
          <a:p>
            <a:r>
              <a:rPr lang="ru-RU" dirty="0"/>
              <a:t> </a:t>
            </a:r>
            <a:r>
              <a:rPr lang="ru-RU" dirty="0" smtClean="0"/>
              <a:t>3. НАУЧНО-ИССЛЕДОВАТЕЛЬСКАЯ </a:t>
            </a:r>
            <a:r>
              <a:rPr lang="ru-RU" dirty="0"/>
              <a:t>РАБОТА В СЕСТРИНСКОЙ ПРАКТИКЕ</a:t>
            </a:r>
          </a:p>
        </p:txBody>
      </p:sp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259397" y="0"/>
            <a:ext cx="8645525" cy="71659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НАПРАВЛЕНИЯ ДЕЯТЕЛЬНОСТИ СЕКЦИИ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479294406"/>
              </p:ext>
            </p:extLst>
          </p:nvPr>
        </p:nvGraphicFramePr>
        <p:xfrm>
          <a:off x="365760" y="1901875"/>
          <a:ext cx="8412480" cy="4632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1020" y="750665"/>
            <a:ext cx="857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0" algn="ctr">
              <a:buFont typeface="+mj-lt"/>
              <a:buNone/>
              <a:defRPr sz="2200" b="1">
                <a:solidFill>
                  <a:srgbClr val="002060"/>
                </a:solidFill>
              </a:defRPr>
            </a:lvl1pPr>
          </a:lstStyle>
          <a:p>
            <a:r>
              <a:rPr lang="ru-RU" sz="2700" dirty="0" smtClean="0"/>
              <a:t>4. </a:t>
            </a:r>
            <a:r>
              <a:rPr lang="ru-RU" sz="2700" dirty="0"/>
              <a:t>РАЗВИТИЕ МЕЖРЕГИОНАЛЬНОГО И МЕЖДУНАРОДНОГО СОТРУДНИЧЕСТВА</a:t>
            </a:r>
          </a:p>
        </p:txBody>
      </p:sp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259397" y="0"/>
            <a:ext cx="8645525" cy="71659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НАПРАВЛЕНИЯ ДЕЯТЕЛЬНОСТИ СЕКЦИИ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467266583"/>
              </p:ext>
            </p:extLst>
          </p:nvPr>
        </p:nvGraphicFramePr>
        <p:xfrm>
          <a:off x="548640" y="1849120"/>
          <a:ext cx="8168640" cy="4632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6190" y="768250"/>
            <a:ext cx="857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0" algn="ctr">
              <a:buFont typeface="+mj-lt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ru-RU" sz="2700" dirty="0"/>
              <a:t> </a:t>
            </a:r>
            <a:r>
              <a:rPr lang="ru-RU" sz="2700" dirty="0" smtClean="0"/>
              <a:t>5. МЕДИЦИНСКАЯ </a:t>
            </a:r>
            <a:r>
              <a:rPr lang="ru-RU" sz="2700" dirty="0"/>
              <a:t>ПРОФИЛАКТИКА В ОБЛАСТИ ПСИХИЧЕСКОГО ЗДОРОВЬЯ СРЕДИ НАСЕЛЕНИЯ</a:t>
            </a:r>
          </a:p>
        </p:txBody>
      </p:sp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259397" y="0"/>
            <a:ext cx="8645525" cy="71659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НАПРАВЛЕНИЯ ДЕЯТЕЛЬНОСТИ СЕКЦИИ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462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РОЛЬ СПЕЦИАЛИЗИРОВАННОЙ СЕКЦИИ ОПСА «Сестринское дело в психиатрии и наркологии» В ПОВЫШЕНИИ КАЧЕСТВА МЕДИЦИНСКОЙ ПОМОЩИ НАСЕЛЕНИЮ ОМСКОЙ ОБЛАСТИ</vt:lpstr>
      <vt:lpstr>ДИФФЕРЕНЦИАЦИЯ СЕСТРИНСКОГО СООБЩЕСТВА</vt:lpstr>
      <vt:lpstr>Предпосылки создания специализированной секции «СД в психиатрии и наркологии»</vt:lpstr>
      <vt:lpstr>Секция «Сестринское дело в психиатрии и наркологии»</vt:lpstr>
      <vt:lpstr>НАПРАВЛЕНИЯ ДЕЯТЕЛЬНОСТИ СЕКЦИИ</vt:lpstr>
      <vt:lpstr>НАПРАВЛЕНИЯ ДЕЯТЕЛЬНОСТИ СЕКЦИИ</vt:lpstr>
      <vt:lpstr>НАПРАВЛЕНИЯ ДЕЯТЕЛЬНОСТИ СЕКЦИИ</vt:lpstr>
      <vt:lpstr>НАПРАВЛЕНИЯ ДЕЯТЕЛЬНОСТИ СЕКЦИИ</vt:lpstr>
      <vt:lpstr>НАПРАВЛЕНИЯ ДЕЯТЕЛЬНОСТИ СЕКЦИИ</vt:lpstr>
      <vt:lpstr>РЕЗУЛЬТАТЫ ПРОДЕЛАННОЙ РАБОТЫ</vt:lpstr>
      <vt:lpstr>РЕЗУЛЬТАТЫ ПРОДЕЛАННОЙ РАБОТЫ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Sveta</cp:lastModifiedBy>
  <cp:revision>45</cp:revision>
  <dcterms:created xsi:type="dcterms:W3CDTF">2014-11-21T11:00:06Z</dcterms:created>
  <dcterms:modified xsi:type="dcterms:W3CDTF">2018-04-18T09:45:51Z</dcterms:modified>
</cp:coreProperties>
</file>