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865420"/>
            <a:ext cx="8765754" cy="589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0"/>
            <a:ext cx="9144000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0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42100" y="6741368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9512" y="1412776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ДИСКУССИЯ. ПРИНЯТИЕ РЕШЕНИЯ</a:t>
            </a:r>
          </a:p>
        </p:txBody>
      </p:sp>
      <p:pic>
        <p:nvPicPr>
          <p:cNvPr id="2" name="Picture 2" descr="C:\Users\User\Doctor Web\Searches\Desktop\cdcd8f28cca84475ae3e4cfe3d1e9cff.jpg"/>
          <p:cNvPicPr>
            <a:picLocks noChangeAspect="1" noChangeArrowheads="1"/>
          </p:cNvPicPr>
          <p:nvPr/>
        </p:nvPicPr>
        <p:blipFill rotWithShape="1">
          <a:blip r:embed="rId3" cstate="print"/>
          <a:srcRect b="8087"/>
          <a:stretch/>
        </p:blipFill>
        <p:spPr bwMode="auto">
          <a:xfrm>
            <a:off x="251520" y="2204864"/>
            <a:ext cx="4608512" cy="423586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7" name="Picture 3" descr="C:\Users\User\Doctor Web\Searches\Desktop\3d940b5a383bff7ba0b0fc6eb444dd5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348880"/>
            <a:ext cx="4032448" cy="4032448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187624" y="231612"/>
            <a:ext cx="77048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КООРДИНАЦИОННЫЙ СОВЕТ</a:t>
            </a:r>
            <a:endParaRPr lang="ru-RU" sz="3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3" name="Рисунок 12" descr="ОПС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16632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29</cp:revision>
  <dcterms:created xsi:type="dcterms:W3CDTF">2018-03-22T17:14:14Z</dcterms:created>
  <dcterms:modified xsi:type="dcterms:W3CDTF">2018-04-18T13:56:29Z</dcterms:modified>
</cp:coreProperties>
</file>