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308" r:id="rId4"/>
    <p:sldId id="293" r:id="rId5"/>
    <p:sldId id="300" r:id="rId6"/>
    <p:sldId id="303" r:id="rId7"/>
    <p:sldId id="309" r:id="rId8"/>
    <p:sldId id="30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9A46"/>
    <a:srgbClr val="FE9700"/>
    <a:srgbClr val="003399"/>
    <a:srgbClr val="FFCC66"/>
    <a:srgbClr val="FFFFFF"/>
    <a:srgbClr val="FFEFE1"/>
    <a:srgbClr val="FFDBBD"/>
    <a:srgbClr val="800000"/>
    <a:srgbClr val="FF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0" autoAdjust="0"/>
    <p:restoredTop sz="98391" autoAdjust="0"/>
  </p:normalViewPr>
  <p:slideViewPr>
    <p:cSldViewPr>
      <p:cViewPr varScale="1">
        <p:scale>
          <a:sx n="68" d="100"/>
          <a:sy n="68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028" y="2291388"/>
            <a:ext cx="9217024" cy="156966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C0000"/>
                </a:solidFill>
                <a:latin typeface="+mj-lt"/>
                <a:cs typeface="Times New Roman" pitchFamily="18" charset="0"/>
              </a:rPr>
              <a:t>Итоги Всероссийской акции</a:t>
            </a:r>
          </a:p>
          <a:p>
            <a:pPr algn="ctr"/>
            <a:r>
              <a:rPr lang="ru-RU" sz="4800" b="1" dirty="0" smtClean="0">
                <a:solidFill>
                  <a:srgbClr val="CC0000"/>
                </a:solidFill>
                <a:latin typeface="+mj-lt"/>
                <a:cs typeface="Times New Roman" pitchFamily="18" charset="0"/>
              </a:rPr>
              <a:t>«Белая Ромашка» 24.03.2018 г.</a:t>
            </a:r>
            <a:endParaRPr lang="ru-RU" sz="4800" b="1" dirty="0">
              <a:solidFill>
                <a:srgbClr val="CC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2128" y="-27384"/>
            <a:ext cx="7956376" cy="95410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Координационный совет Омской профессиональной сестринской ассоциации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192032"/>
            <a:ext cx="8208912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ru-RU" sz="30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О.Ю. Остапчук,</a:t>
            </a:r>
          </a:p>
          <a:p>
            <a:pPr algn="r"/>
            <a:r>
              <a:rPr lang="ru-RU" sz="30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председатель специализированной секции </a:t>
            </a:r>
          </a:p>
          <a:p>
            <a:pPr algn="r"/>
            <a:r>
              <a:rPr lang="ru-RU" sz="30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«Сестринское дело во фтизиатрии»</a:t>
            </a:r>
            <a:endParaRPr lang="ru-RU" sz="3000" b="1" dirty="0">
              <a:solidFill>
                <a:srgbClr val="0066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16632"/>
            <a:ext cx="7776864" cy="61555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bg1"/>
                </a:solidFill>
              </a:rPr>
              <a:t>Туберкулез – национальное бедствие</a:t>
            </a:r>
            <a:endParaRPr lang="ru-RU" sz="340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www.eastkorr.net/sites/default/files/news_images/nethrek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70" y="2204864"/>
            <a:ext cx="5864582" cy="30243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koshik.com.ua/upload/items/l_cat_2_6724008-14431206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4671" y="1412776"/>
            <a:ext cx="3171825" cy="47625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4466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40791"/>
            <a:ext cx="7812360" cy="93993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>
                <a:solidFill>
                  <a:schemeClr val="bg1"/>
                </a:solidFill>
              </a:rPr>
              <a:t>Всероссийская акция «Белая ромашка» в Омском регионе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8072" y="1052736"/>
            <a:ext cx="8460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Флешмоб </a:t>
            </a:r>
            <a:r>
              <a:rPr lang="ru-RU" sz="3000" b="1" dirty="0">
                <a:solidFill>
                  <a:srgbClr val="006600"/>
                </a:solidFill>
              </a:rPr>
              <a:t>23 марта 2018 г. в 14.00  </a:t>
            </a:r>
            <a:endParaRPr lang="ru-RU" sz="30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на </a:t>
            </a:r>
            <a:r>
              <a:rPr lang="ru-RU" sz="3000" b="1" dirty="0">
                <a:solidFill>
                  <a:srgbClr val="006600"/>
                </a:solidFill>
              </a:rPr>
              <a:t>площади у Омского государственного музыкального  </a:t>
            </a:r>
            <a:r>
              <a:rPr lang="ru-RU" sz="3000" b="1" dirty="0" smtClean="0">
                <a:solidFill>
                  <a:srgbClr val="006600"/>
                </a:solidFill>
              </a:rPr>
              <a:t>театра</a:t>
            </a:r>
            <a:endParaRPr lang="ru-RU" sz="3000" b="1" dirty="0">
              <a:solidFill>
                <a:srgbClr val="0066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6064260"/>
            <a:ext cx="705879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800" b="1" dirty="0" smtClean="0">
                <a:solidFill>
                  <a:srgbClr val="006600"/>
                </a:solidFill>
              </a:rPr>
              <a:t>Приняли </a:t>
            </a:r>
            <a:r>
              <a:rPr lang="ru-RU" sz="3800" b="1" dirty="0">
                <a:solidFill>
                  <a:srgbClr val="006600"/>
                </a:solidFill>
              </a:rPr>
              <a:t>участие 1 042 человека</a:t>
            </a:r>
          </a:p>
        </p:txBody>
      </p:sp>
      <p:pic>
        <p:nvPicPr>
          <p:cNvPr id="1026" name="Picture 2" descr="http://www.opsa.info/img/images/kkvd-2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2526114"/>
            <a:ext cx="7776864" cy="35695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37260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em\Desktop\24.03.18 г\флешмоб\20180323_1425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1152167"/>
            <a:ext cx="5474424" cy="285289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" name="Picture 3" descr="C:\Documents and Settings\Остапчук_ОЮ\Рабочий стол\флэшмоб2018 все\ФОТО флэшмоба 2018\Перенцентр стац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5" y="4068471"/>
            <a:ext cx="4367199" cy="245687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2" descr="C:\Documents and Settings\Остапчук_ОЮ\Рабочий стол\флэшмоб2018 все\ФОТО флэшмоба 2018\ККД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4122877"/>
            <a:ext cx="4608512" cy="240246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87624" y="40791"/>
            <a:ext cx="7812360" cy="93993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 smtClean="0">
                <a:solidFill>
                  <a:schemeClr val="bg1"/>
                </a:solidFill>
              </a:rPr>
              <a:t>В акции приняли участие 3 517 человек сестринского персонала</a:t>
            </a:r>
            <a:endParaRPr lang="ru-RU" sz="3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58852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sz="41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dirty="0"/>
          </a:p>
        </p:txBody>
      </p:sp>
      <p:pic>
        <p:nvPicPr>
          <p:cNvPr id="2050" name="Picture 2" descr="http://www.opsa.info/img/images/itervyu-1-mu-gorodskomu-telekanalu-g-omska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861048"/>
            <a:ext cx="4573129" cy="278209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Остапчук_ОЮ\Рабочий стол\флэшмоб2018 все\ФОТО флэшмоба 2018\РД 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861048"/>
            <a:ext cx="4378086" cy="273630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2" name="Picture 4" descr="http://www.opsa.info/img/images/tarskaya-crb-4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1124743"/>
            <a:ext cx="4968552" cy="284884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40791"/>
            <a:ext cx="7812360" cy="93993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>
                <a:solidFill>
                  <a:schemeClr val="bg1"/>
                </a:solidFill>
              </a:rPr>
              <a:t>Всероссийская акция «Белая ромашка» в Омском регионе</a:t>
            </a:r>
          </a:p>
        </p:txBody>
      </p:sp>
    </p:spTree>
    <p:extLst>
      <p:ext uri="{BB962C8B-B14F-4D97-AF65-F5344CB8AC3E}">
        <p14:creationId xmlns:p14="http://schemas.microsoft.com/office/powerpoint/2010/main" val="92754053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-27384"/>
            <a:ext cx="7812360" cy="93993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 smtClean="0">
                <a:solidFill>
                  <a:schemeClr val="bg1"/>
                </a:solidFill>
              </a:rPr>
              <a:t>По результатам акции получены положительные отзывы от населения</a:t>
            </a:r>
            <a:endParaRPr lang="ru-RU" sz="34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www.opsa.info/img/images/russko-polyanskaya-crb-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672" y="3602326"/>
            <a:ext cx="4399170" cy="299502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opsa.info/img/images/okb-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441" y="3573016"/>
            <a:ext cx="4490294" cy="299502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opsa.info/img/images/kmhc-mzoo-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552" y="985865"/>
            <a:ext cx="4202663" cy="28031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40791"/>
            <a:ext cx="7812360" cy="93993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>
                <a:solidFill>
                  <a:schemeClr val="bg1"/>
                </a:solidFill>
              </a:rPr>
              <a:t>Всероссийская акция «Белая ромашка» в Омском регионе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512" y="4925486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</a:rPr>
              <a:t>Выражаем огромную благодарность всем участникам акции за проведенную работу, мы надеемся </a:t>
            </a:r>
            <a:r>
              <a:rPr lang="ru-RU" sz="2800" b="1" dirty="0" smtClean="0">
                <a:solidFill>
                  <a:srgbClr val="006600"/>
                </a:solidFill>
              </a:rPr>
              <a:t>                            на </a:t>
            </a:r>
            <a:r>
              <a:rPr lang="ru-RU" sz="2800" b="1" dirty="0">
                <a:solidFill>
                  <a:srgbClr val="006600"/>
                </a:solidFill>
              </a:rPr>
              <a:t>дальнейшую поддержку и сотрудничество </a:t>
            </a:r>
            <a:r>
              <a:rPr lang="ru-RU" sz="2800" b="1" dirty="0" smtClean="0">
                <a:solidFill>
                  <a:srgbClr val="006600"/>
                </a:solidFill>
              </a:rPr>
              <a:t>                          при </a:t>
            </a:r>
            <a:r>
              <a:rPr lang="ru-RU" sz="2800" b="1" dirty="0">
                <a:solidFill>
                  <a:srgbClr val="006600"/>
                </a:solidFill>
              </a:rPr>
              <a:t>проведении подобных мероприятий!</a:t>
            </a:r>
          </a:p>
        </p:txBody>
      </p:sp>
      <p:pic>
        <p:nvPicPr>
          <p:cNvPr id="5122" name="Picture 2" descr="http://www.opsa.info/img/images/dgb-1-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3662" y="1644482"/>
            <a:ext cx="4516321" cy="329668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opsa.info/img/images/kkd-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74794"/>
            <a:ext cx="4392488" cy="32943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2852936"/>
            <a:ext cx="79928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006600"/>
                </a:solidFill>
              </a:rPr>
              <a:t>Благодарю за внимание!</a:t>
            </a:r>
            <a:endParaRPr lang="ru-RU" sz="5500" b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0"/>
            <a:ext cx="7957392" cy="93993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Итоги Всероссийской акции</a:t>
            </a:r>
          </a:p>
          <a:p>
            <a:r>
              <a:rPr lang="ru-RU" dirty="0"/>
              <a:t>«Белая Ромашка» 24.03.2018 г.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119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183</cp:revision>
  <dcterms:created xsi:type="dcterms:W3CDTF">2011-02-11T04:51:45Z</dcterms:created>
  <dcterms:modified xsi:type="dcterms:W3CDTF">2018-05-02T08:36:57Z</dcterms:modified>
</cp:coreProperties>
</file>