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08536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61256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16632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05272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8032" y="1772816"/>
            <a:ext cx="8604448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200" b="1" dirty="0" smtClean="0">
                <a:solidFill>
                  <a:srgbClr val="C00000"/>
                </a:solidFill>
              </a:rPr>
              <a:t>Исследования в сестринском деле продолжаются (2012-2013 гг.):</a:t>
            </a:r>
            <a:endParaRPr lang="ru-RU" sz="42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3430390"/>
            <a:ext cx="576064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3366"/>
                </a:solidFill>
              </a:rPr>
              <a:t>Исследование в области сестринского ухода.</a:t>
            </a:r>
          </a:p>
          <a:p>
            <a:pPr>
              <a:lnSpc>
                <a:spcPct val="90000"/>
              </a:lnSpc>
            </a:pPr>
            <a:endParaRPr lang="ru-RU" sz="4000" b="1" dirty="0" smtClean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3366"/>
                </a:solidFill>
              </a:rPr>
              <a:t>Исследование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3366"/>
                </a:solidFill>
              </a:rPr>
              <a:t>по обеспечению и поддержанию периферического венозного доступа.</a:t>
            </a:r>
          </a:p>
        </p:txBody>
      </p:sp>
      <p:pic>
        <p:nvPicPr>
          <p:cNvPr id="1027" name="Picture 3" descr="C:\Users\User\Desktop\www.fntco.fntic.com_orangepeepmachi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77522" y="3356992"/>
            <a:ext cx="3120945" cy="3240360"/>
          </a:xfrm>
          <a:prstGeom prst="rect">
            <a:avLst/>
          </a:prstGeom>
          <a:noFill/>
          <a:ln w="15875">
            <a:solidFill>
              <a:srgbClr val="0033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C:\Users\User\Desktop\значки\button-th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501008"/>
            <a:ext cx="360040" cy="360040"/>
          </a:xfrm>
          <a:prstGeom prst="rect">
            <a:avLst/>
          </a:prstGeom>
          <a:noFill/>
        </p:spPr>
      </p:pic>
      <p:pic>
        <p:nvPicPr>
          <p:cNvPr id="15" name="Picture 4" descr="C:\Users\User\Desktop\значки\button-th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797152"/>
            <a:ext cx="360040" cy="360040"/>
          </a:xfrm>
          <a:prstGeom prst="rect">
            <a:avLst/>
          </a:prstGeom>
          <a:noFill/>
        </p:spPr>
      </p:pic>
      <p:pic>
        <p:nvPicPr>
          <p:cNvPr id="12" name="Рисунок 11"/>
          <p:cNvPicPr/>
          <p:nvPr/>
        </p:nvPicPr>
        <p:blipFill>
          <a:blip r:embed="rId8" cstate="screen"/>
          <a:srcRect l="9233" t="10361" r="12283" b="17112"/>
          <a:stretch>
            <a:fillRect/>
          </a:stretch>
        </p:blipFill>
        <p:spPr bwMode="auto">
          <a:xfrm>
            <a:off x="2843808" y="908720"/>
            <a:ext cx="1368152" cy="64807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gr_logo_100"/>
          <p:cNvPicPr/>
          <p:nvPr/>
        </p:nvPicPr>
        <p:blipFill>
          <a:blip r:embed="rId9" cstate="screen"/>
          <a:srcRect l="12938" t="11212"/>
          <a:stretch>
            <a:fillRect/>
          </a:stretch>
        </p:blipFill>
        <p:spPr bwMode="auto">
          <a:xfrm>
            <a:off x="4355976" y="908720"/>
            <a:ext cx="1368152" cy="64807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24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30</cp:revision>
  <dcterms:created xsi:type="dcterms:W3CDTF">2012-05-21T09:23:57Z</dcterms:created>
  <dcterms:modified xsi:type="dcterms:W3CDTF">2012-06-25T10:08:44Z</dcterms:modified>
</cp:coreProperties>
</file>