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  <p:sldId id="271" r:id="rId7"/>
    <p:sldId id="265" r:id="rId8"/>
    <p:sldId id="261" r:id="rId9"/>
    <p:sldId id="269" r:id="rId10"/>
    <p:sldId id="272" r:id="rId11"/>
    <p:sldId id="268" r:id="rId12"/>
    <p:sldId id="275" r:id="rId13"/>
    <p:sldId id="266" r:id="rId14"/>
    <p:sldId id="273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7" Type="http://schemas.openxmlformats.org/officeDocument/2006/relationships/image" Target="../media/image24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gif"/><Relationship Id="rId5" Type="http://schemas.openxmlformats.org/officeDocument/2006/relationships/image" Target="../media/image18.gif"/><Relationship Id="rId4" Type="http://schemas.openxmlformats.org/officeDocument/2006/relationships/image" Target="../media/image14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.png"/><Relationship Id="rId7" Type="http://schemas.openxmlformats.org/officeDocument/2006/relationships/image" Target="../media/image2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7" Type="http://schemas.openxmlformats.org/officeDocument/2006/relationships/image" Target="../media/image30.gi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gif"/><Relationship Id="rId5" Type="http://schemas.openxmlformats.org/officeDocument/2006/relationships/image" Target="../media/image18.gif"/><Relationship Id="rId4" Type="http://schemas.openxmlformats.org/officeDocument/2006/relationships/image" Target="../media/image14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1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gif"/><Relationship Id="rId3" Type="http://schemas.openxmlformats.org/officeDocument/2006/relationships/image" Target="../media/image13.gif"/><Relationship Id="rId7" Type="http://schemas.openxmlformats.org/officeDocument/2006/relationships/image" Target="../media/image20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gif"/><Relationship Id="rId5" Type="http://schemas.openxmlformats.org/officeDocument/2006/relationships/image" Target="../media/image18.gif"/><Relationship Id="rId4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10800000"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5">
                  <a:tint val="50000"/>
                  <a:satMod val="300000"/>
                  <a:alpha val="63000"/>
                </a:schemeClr>
              </a:gs>
              <a:gs pos="74993">
                <a:srgbClr val="E5F9FF">
                  <a:lumMod val="48000"/>
                  <a:lumOff val="52000"/>
                </a:srgbClr>
              </a:gs>
              <a:gs pos="45040">
                <a:srgbClr val="C8F2FF">
                  <a:lumMod val="43000"/>
                  <a:lumOff val="57000"/>
                </a:srgbClr>
              </a:gs>
              <a:gs pos="20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  <a:lumMod val="12000"/>
                  <a:lumOff val="88000"/>
                </a:schemeClr>
              </a:gs>
            </a:gsLst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3" descr="C:\Users\Sveta\Desktop\1212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44" y="335920"/>
            <a:ext cx="1547664" cy="65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Sveta\Desktop\3333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6088" y="188640"/>
            <a:ext cx="7787911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4" descr="эмблем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035" y="144016"/>
            <a:ext cx="1005757" cy="141277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D:\Документы\Эмблемы\РАМС и регион. ассоциации\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32656"/>
            <a:ext cx="1152128" cy="115212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5496" y="1466924"/>
            <a:ext cx="8928992" cy="1962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500" b="1" i="1" dirty="0" smtClean="0">
                <a:solidFill>
                  <a:srgbClr val="003366"/>
                </a:solidFill>
              </a:rPr>
              <a:t>Конкурс</a:t>
            </a:r>
          </a:p>
          <a:p>
            <a:pPr algn="ctr">
              <a:lnSpc>
                <a:spcPct val="90000"/>
              </a:lnSpc>
            </a:pPr>
            <a:r>
              <a:rPr lang="ru-RU" sz="4500" b="1" i="1" dirty="0" smtClean="0">
                <a:solidFill>
                  <a:srgbClr val="003366"/>
                </a:solidFill>
              </a:rPr>
              <a:t> Омской профессиональной сестринской ассоциации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-36512" y="3789040"/>
            <a:ext cx="6300192" cy="2377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5500" b="1" u="sng" dirty="0" smtClean="0">
                <a:solidFill>
                  <a:srgbClr val="003366"/>
                </a:solidFill>
              </a:rPr>
              <a:t>«Лучшая исследовательская работа»</a:t>
            </a:r>
            <a:endParaRPr lang="ru-RU" sz="5500" b="1" u="sng" dirty="0">
              <a:solidFill>
                <a:srgbClr val="003366"/>
              </a:solidFill>
            </a:endParaRPr>
          </a:p>
        </p:txBody>
      </p:sp>
      <p:pic>
        <p:nvPicPr>
          <p:cNvPr id="2" name="Picture 2" descr="C:\Users\User\Desktop\imblema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56176" y="4149080"/>
            <a:ext cx="2808312" cy="1836205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7348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200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4096"/>
          </a:xfrm>
          <a:prstGeom prst="rect">
            <a:avLst/>
          </a:prstGeom>
          <a:noFill/>
        </p:spPr>
      </p:pic>
      <p:pic>
        <p:nvPicPr>
          <p:cNvPr id="5" name="Picture 7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1557338"/>
            <a:ext cx="309562" cy="309562"/>
          </a:xfrm>
          <a:prstGeom prst="rect">
            <a:avLst/>
          </a:prstGeom>
          <a:noFill/>
        </p:spPr>
      </p:pic>
      <p:pic>
        <p:nvPicPr>
          <p:cNvPr id="6" name="Picture 11" descr="06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2590800"/>
            <a:ext cx="530225" cy="530225"/>
          </a:xfrm>
          <a:prstGeom prst="rect">
            <a:avLst/>
          </a:prstGeom>
          <a:noFill/>
        </p:spPr>
      </p:pic>
      <p:pic>
        <p:nvPicPr>
          <p:cNvPr id="7" name="Picture 12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5867400"/>
            <a:ext cx="309563" cy="309563"/>
          </a:xfrm>
          <a:prstGeom prst="rect">
            <a:avLst/>
          </a:prstGeom>
          <a:noFill/>
        </p:spPr>
      </p:pic>
      <p:pic>
        <p:nvPicPr>
          <p:cNvPr id="8" name="Picture 13" descr="06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7500479">
            <a:off x="4953000" y="228600"/>
            <a:ext cx="530225" cy="530225"/>
          </a:xfrm>
          <a:prstGeom prst="rect">
            <a:avLst/>
          </a:prstGeom>
          <a:noFill/>
        </p:spPr>
      </p:pic>
      <p:pic>
        <p:nvPicPr>
          <p:cNvPr id="9" name="Picture 14" descr="06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7221632">
            <a:off x="5508625" y="1773238"/>
            <a:ext cx="530225" cy="530225"/>
          </a:xfrm>
          <a:prstGeom prst="rect">
            <a:avLst/>
          </a:prstGeom>
          <a:noFill/>
        </p:spPr>
      </p:pic>
      <p:pic>
        <p:nvPicPr>
          <p:cNvPr id="10" name="Picture 15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2819400"/>
            <a:ext cx="309563" cy="309563"/>
          </a:xfrm>
          <a:prstGeom prst="rect">
            <a:avLst/>
          </a:prstGeom>
          <a:noFill/>
        </p:spPr>
      </p:pic>
      <p:pic>
        <p:nvPicPr>
          <p:cNvPr id="11" name="Picture 16" descr="06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57600" y="685800"/>
            <a:ext cx="563563" cy="563563"/>
          </a:xfrm>
          <a:prstGeom prst="rect">
            <a:avLst/>
          </a:prstGeom>
          <a:noFill/>
        </p:spPr>
      </p:pic>
      <p:pic>
        <p:nvPicPr>
          <p:cNvPr id="13" name="Picture 18" descr="06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4070132">
            <a:off x="6477000" y="457200"/>
            <a:ext cx="530225" cy="530225"/>
          </a:xfrm>
          <a:prstGeom prst="rect">
            <a:avLst/>
          </a:prstGeom>
          <a:noFill/>
        </p:spPr>
      </p:pic>
      <p:pic>
        <p:nvPicPr>
          <p:cNvPr id="14" name="Picture 19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5638800"/>
            <a:ext cx="309563" cy="309563"/>
          </a:xfrm>
          <a:prstGeom prst="rect">
            <a:avLst/>
          </a:prstGeom>
          <a:noFill/>
        </p:spPr>
      </p:pic>
      <p:pic>
        <p:nvPicPr>
          <p:cNvPr id="15" name="Picture 20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1143000"/>
            <a:ext cx="309563" cy="309563"/>
          </a:xfrm>
          <a:prstGeom prst="rect">
            <a:avLst/>
          </a:prstGeom>
          <a:noFill/>
        </p:spPr>
      </p:pic>
      <p:pic>
        <p:nvPicPr>
          <p:cNvPr id="16" name="Picture 21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914400"/>
            <a:ext cx="309563" cy="309563"/>
          </a:xfrm>
          <a:prstGeom prst="rect">
            <a:avLst/>
          </a:prstGeom>
          <a:noFill/>
        </p:spPr>
      </p:pic>
      <p:pic>
        <p:nvPicPr>
          <p:cNvPr id="17" name="Picture 22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1981200"/>
            <a:ext cx="309563" cy="309563"/>
          </a:xfrm>
          <a:prstGeom prst="rect">
            <a:avLst/>
          </a:prstGeom>
          <a:noFill/>
        </p:spPr>
      </p:pic>
      <p:pic>
        <p:nvPicPr>
          <p:cNvPr id="18" name="Picture 23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3962400"/>
            <a:ext cx="309563" cy="309563"/>
          </a:xfrm>
          <a:prstGeom prst="rect">
            <a:avLst/>
          </a:prstGeom>
          <a:noFill/>
        </p:spPr>
      </p:pic>
      <p:pic>
        <p:nvPicPr>
          <p:cNvPr id="19" name="Picture 24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625" y="4941888"/>
            <a:ext cx="309563" cy="309562"/>
          </a:xfrm>
          <a:prstGeom prst="rect">
            <a:avLst/>
          </a:prstGeom>
          <a:noFill/>
        </p:spPr>
      </p:pic>
      <p:pic>
        <p:nvPicPr>
          <p:cNvPr id="20" name="Picture 25" descr="06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43200" y="2057400"/>
            <a:ext cx="530225" cy="530225"/>
          </a:xfrm>
          <a:prstGeom prst="rect">
            <a:avLst/>
          </a:prstGeom>
          <a:noFill/>
        </p:spPr>
      </p:pic>
      <p:pic>
        <p:nvPicPr>
          <p:cNvPr id="21" name="Picture 26" descr="06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25" y="3429000"/>
            <a:ext cx="530225" cy="530225"/>
          </a:xfrm>
          <a:prstGeom prst="rect">
            <a:avLst/>
          </a:prstGeom>
          <a:noFill/>
        </p:spPr>
      </p:pic>
      <p:pic>
        <p:nvPicPr>
          <p:cNvPr id="24" name="Picture 29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4038600"/>
            <a:ext cx="309563" cy="309563"/>
          </a:xfrm>
          <a:prstGeom prst="rect">
            <a:avLst/>
          </a:prstGeom>
          <a:noFill/>
        </p:spPr>
      </p:pic>
      <p:pic>
        <p:nvPicPr>
          <p:cNvPr id="25" name="Picture 30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733800"/>
            <a:ext cx="309563" cy="309563"/>
          </a:xfrm>
          <a:prstGeom prst="rect">
            <a:avLst/>
          </a:prstGeom>
          <a:noFill/>
        </p:spPr>
      </p:pic>
      <p:pic>
        <p:nvPicPr>
          <p:cNvPr id="26" name="Picture 31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6100" y="3500438"/>
            <a:ext cx="309563" cy="309562"/>
          </a:xfrm>
          <a:prstGeom prst="rect">
            <a:avLst/>
          </a:prstGeom>
          <a:noFill/>
        </p:spPr>
      </p:pic>
      <p:pic>
        <p:nvPicPr>
          <p:cNvPr id="27" name="Picture 32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0200" y="2276475"/>
            <a:ext cx="309563" cy="309563"/>
          </a:xfrm>
          <a:prstGeom prst="rect">
            <a:avLst/>
          </a:prstGeom>
          <a:noFill/>
        </p:spPr>
      </p:pic>
      <p:pic>
        <p:nvPicPr>
          <p:cNvPr id="29" name="Picture 34" descr="06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3796880">
            <a:off x="8001000" y="4876800"/>
            <a:ext cx="530225" cy="530225"/>
          </a:xfrm>
          <a:prstGeom prst="rect">
            <a:avLst/>
          </a:prstGeom>
          <a:noFill/>
        </p:spPr>
      </p:pic>
      <p:pic>
        <p:nvPicPr>
          <p:cNvPr id="42" name="Picture 71" descr="06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09800" y="381000"/>
            <a:ext cx="563563" cy="563563"/>
          </a:xfrm>
          <a:prstGeom prst="rect">
            <a:avLst/>
          </a:prstGeom>
          <a:noFill/>
        </p:spPr>
      </p:pic>
      <p:pic>
        <p:nvPicPr>
          <p:cNvPr id="44" name="Picture 73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5105400"/>
            <a:ext cx="309563" cy="309563"/>
          </a:xfrm>
          <a:prstGeom prst="rect">
            <a:avLst/>
          </a:prstGeom>
          <a:noFill/>
        </p:spPr>
      </p:pic>
      <p:pic>
        <p:nvPicPr>
          <p:cNvPr id="56" name="Picture 11" descr="06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03712" y="5593432"/>
            <a:ext cx="530225" cy="530225"/>
          </a:xfrm>
          <a:prstGeom prst="rect">
            <a:avLst/>
          </a:prstGeom>
          <a:noFill/>
        </p:spPr>
      </p:pic>
      <p:pic>
        <p:nvPicPr>
          <p:cNvPr id="57" name="Picture 17" descr="06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28571">
            <a:off x="5884912" y="5745832"/>
            <a:ext cx="530225" cy="530225"/>
          </a:xfrm>
          <a:prstGeom prst="rect">
            <a:avLst/>
          </a:prstGeom>
          <a:noFill/>
        </p:spPr>
      </p:pic>
      <p:pic>
        <p:nvPicPr>
          <p:cNvPr id="58" name="Picture 22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04112" y="4983832"/>
            <a:ext cx="309563" cy="309563"/>
          </a:xfrm>
          <a:prstGeom prst="rect">
            <a:avLst/>
          </a:prstGeom>
          <a:noFill/>
        </p:spPr>
      </p:pic>
      <p:pic>
        <p:nvPicPr>
          <p:cNvPr id="60" name="Picture 29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717032"/>
            <a:ext cx="309563" cy="309563"/>
          </a:xfrm>
          <a:prstGeom prst="rect">
            <a:avLst/>
          </a:prstGeom>
          <a:noFill/>
        </p:spPr>
      </p:pic>
      <p:pic>
        <p:nvPicPr>
          <p:cNvPr id="61" name="Picture 30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6021288"/>
            <a:ext cx="309563" cy="309563"/>
          </a:xfrm>
          <a:prstGeom prst="rect">
            <a:avLst/>
          </a:prstGeom>
          <a:noFill/>
        </p:spPr>
      </p:pic>
      <p:pic>
        <p:nvPicPr>
          <p:cNvPr id="1028" name="Picture 4" descr="D:\Рисунки\Анимация\Бабочки\2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456933">
            <a:off x="7020272" y="3501008"/>
            <a:ext cx="952500" cy="876300"/>
          </a:xfrm>
          <a:prstGeom prst="rect">
            <a:avLst/>
          </a:prstGeom>
          <a:noFill/>
        </p:spPr>
      </p:pic>
      <p:pic>
        <p:nvPicPr>
          <p:cNvPr id="1029" name="Picture 5" descr="D:\Рисунки\Анимация\Бабочки\5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217079">
            <a:off x="1281800" y="-106656"/>
            <a:ext cx="1619250" cy="1333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 rot="10800000"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5">
                  <a:tint val="50000"/>
                  <a:satMod val="300000"/>
                  <a:alpha val="63000"/>
                </a:schemeClr>
              </a:gs>
              <a:gs pos="74993">
                <a:srgbClr val="E5F9FF">
                  <a:lumMod val="48000"/>
                  <a:lumOff val="52000"/>
                </a:srgbClr>
              </a:gs>
              <a:gs pos="45040">
                <a:srgbClr val="C8F2FF">
                  <a:lumMod val="43000"/>
                  <a:lumOff val="57000"/>
                </a:srgbClr>
              </a:gs>
              <a:gs pos="20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  <a:lumMod val="12000"/>
                  <a:lumOff val="88000"/>
                </a:schemeClr>
              </a:gs>
            </a:gsLst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3" descr="C:\Users\Sveta\Desktop\1212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44" y="335920"/>
            <a:ext cx="1547664" cy="65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C:\Users\Sveta\Desktop\3333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6088" y="188640"/>
            <a:ext cx="7787911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Рисунок 4" descr="эмблем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035" y="144016"/>
            <a:ext cx="1005757" cy="141277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 descr="D:\Документы\Эмблемы\РАМС и регион. ассоциации\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32656"/>
            <a:ext cx="1152128" cy="1152128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35496" y="2023622"/>
            <a:ext cx="7056784" cy="183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200" b="1" i="1" dirty="0" smtClean="0">
                <a:solidFill>
                  <a:srgbClr val="003366"/>
                </a:solidFill>
              </a:rPr>
              <a:t>Конкурс</a:t>
            </a:r>
          </a:p>
          <a:p>
            <a:pPr algn="ctr">
              <a:lnSpc>
                <a:spcPct val="90000"/>
              </a:lnSpc>
            </a:pPr>
            <a:r>
              <a:rPr lang="ru-RU" sz="4200" b="1" i="1" dirty="0" smtClean="0">
                <a:solidFill>
                  <a:srgbClr val="003366"/>
                </a:solidFill>
              </a:rPr>
              <a:t> Омской профессиональной сестринской ассоциации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5496" y="4005064"/>
            <a:ext cx="7200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6000" b="1" u="sng" dirty="0" smtClean="0">
                <a:solidFill>
                  <a:srgbClr val="003366"/>
                </a:solidFill>
              </a:rPr>
              <a:t>«Лучший </a:t>
            </a:r>
          </a:p>
          <a:p>
            <a:pPr algn="ctr">
              <a:lnSpc>
                <a:spcPct val="90000"/>
              </a:lnSpc>
            </a:pPr>
            <a:r>
              <a:rPr lang="ru-RU" sz="6000" b="1" u="sng" dirty="0" smtClean="0">
                <a:solidFill>
                  <a:srgbClr val="003366"/>
                </a:solidFill>
              </a:rPr>
              <a:t>стендовый доклад»</a:t>
            </a:r>
            <a:endParaRPr lang="ru-RU" sz="6000" b="1" u="sng" dirty="0">
              <a:solidFill>
                <a:srgbClr val="003366"/>
              </a:solidFill>
            </a:endParaRPr>
          </a:p>
        </p:txBody>
      </p:sp>
      <p:pic>
        <p:nvPicPr>
          <p:cNvPr id="19" name="Рисунок 18" descr="C:\Users\User\Desktop\boriskina_mms2007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786805">
            <a:off x="7351048" y="2027340"/>
            <a:ext cx="1275988" cy="1846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20" name="Рисунок 19" descr="C:\Users\User\Desktop\s54065262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36296" y="3501008"/>
            <a:ext cx="1224136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21" name="Рисунок 20" descr="C:\Users\User\Desktop\125.jpg"/>
          <p:cNvPicPr/>
          <p:nvPr/>
        </p:nvPicPr>
        <p:blipFill>
          <a:blip r:embed="rId8" cstate="print">
            <a:lum bright="10000"/>
          </a:blip>
          <a:srcRect r="33350"/>
          <a:stretch>
            <a:fillRect/>
          </a:stretch>
        </p:blipFill>
        <p:spPr bwMode="auto">
          <a:xfrm rot="21095516">
            <a:off x="7750067" y="4986246"/>
            <a:ext cx="1225645" cy="173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vetton_ru_15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35"/>
          <a:stretch/>
        </p:blipFill>
        <p:spPr bwMode="auto">
          <a:xfrm>
            <a:off x="0" y="0"/>
            <a:ext cx="9144000" cy="6855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7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1557338"/>
            <a:ext cx="309562" cy="309562"/>
          </a:xfrm>
          <a:prstGeom prst="rect">
            <a:avLst/>
          </a:prstGeom>
          <a:noFill/>
        </p:spPr>
      </p:pic>
      <p:pic>
        <p:nvPicPr>
          <p:cNvPr id="6" name="Picture 11" descr="06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2590800"/>
            <a:ext cx="530225" cy="530225"/>
          </a:xfrm>
          <a:prstGeom prst="rect">
            <a:avLst/>
          </a:prstGeom>
          <a:noFill/>
        </p:spPr>
      </p:pic>
      <p:pic>
        <p:nvPicPr>
          <p:cNvPr id="7" name="Picture 12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5867400"/>
            <a:ext cx="309563" cy="309563"/>
          </a:xfrm>
          <a:prstGeom prst="rect">
            <a:avLst/>
          </a:prstGeom>
          <a:noFill/>
        </p:spPr>
      </p:pic>
      <p:pic>
        <p:nvPicPr>
          <p:cNvPr id="8" name="Picture 13" descr="06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7500479">
            <a:off x="4953000" y="228600"/>
            <a:ext cx="530225" cy="530225"/>
          </a:xfrm>
          <a:prstGeom prst="rect">
            <a:avLst/>
          </a:prstGeom>
          <a:noFill/>
        </p:spPr>
      </p:pic>
      <p:pic>
        <p:nvPicPr>
          <p:cNvPr id="9" name="Picture 14" descr="06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7221632">
            <a:off x="5508625" y="1773238"/>
            <a:ext cx="530225" cy="530225"/>
          </a:xfrm>
          <a:prstGeom prst="rect">
            <a:avLst/>
          </a:prstGeom>
          <a:noFill/>
        </p:spPr>
      </p:pic>
      <p:pic>
        <p:nvPicPr>
          <p:cNvPr id="10" name="Picture 15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2819400"/>
            <a:ext cx="309563" cy="309563"/>
          </a:xfrm>
          <a:prstGeom prst="rect">
            <a:avLst/>
          </a:prstGeom>
          <a:noFill/>
        </p:spPr>
      </p:pic>
      <p:pic>
        <p:nvPicPr>
          <p:cNvPr id="11" name="Picture 16" descr="06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57600" y="685800"/>
            <a:ext cx="563563" cy="563563"/>
          </a:xfrm>
          <a:prstGeom prst="rect">
            <a:avLst/>
          </a:prstGeom>
          <a:noFill/>
        </p:spPr>
      </p:pic>
      <p:pic>
        <p:nvPicPr>
          <p:cNvPr id="12" name="Picture 18" descr="06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4070132">
            <a:off x="6477000" y="457200"/>
            <a:ext cx="530225" cy="530225"/>
          </a:xfrm>
          <a:prstGeom prst="rect">
            <a:avLst/>
          </a:prstGeom>
          <a:noFill/>
        </p:spPr>
      </p:pic>
      <p:pic>
        <p:nvPicPr>
          <p:cNvPr id="13" name="Picture 19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5638800"/>
            <a:ext cx="309563" cy="309563"/>
          </a:xfrm>
          <a:prstGeom prst="rect">
            <a:avLst/>
          </a:prstGeom>
          <a:noFill/>
        </p:spPr>
      </p:pic>
      <p:pic>
        <p:nvPicPr>
          <p:cNvPr id="14" name="Picture 20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1143000"/>
            <a:ext cx="309563" cy="309563"/>
          </a:xfrm>
          <a:prstGeom prst="rect">
            <a:avLst/>
          </a:prstGeom>
          <a:noFill/>
        </p:spPr>
      </p:pic>
      <p:pic>
        <p:nvPicPr>
          <p:cNvPr id="15" name="Picture 21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914400"/>
            <a:ext cx="309563" cy="309563"/>
          </a:xfrm>
          <a:prstGeom prst="rect">
            <a:avLst/>
          </a:prstGeom>
          <a:noFill/>
        </p:spPr>
      </p:pic>
      <p:pic>
        <p:nvPicPr>
          <p:cNvPr id="16" name="Picture 22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1981200"/>
            <a:ext cx="309563" cy="309563"/>
          </a:xfrm>
          <a:prstGeom prst="rect">
            <a:avLst/>
          </a:prstGeom>
          <a:noFill/>
        </p:spPr>
      </p:pic>
      <p:pic>
        <p:nvPicPr>
          <p:cNvPr id="17" name="Picture 23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3962400"/>
            <a:ext cx="309563" cy="309563"/>
          </a:xfrm>
          <a:prstGeom prst="rect">
            <a:avLst/>
          </a:prstGeom>
          <a:noFill/>
        </p:spPr>
      </p:pic>
      <p:pic>
        <p:nvPicPr>
          <p:cNvPr id="18" name="Picture 24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625" y="4941888"/>
            <a:ext cx="309563" cy="309562"/>
          </a:xfrm>
          <a:prstGeom prst="rect">
            <a:avLst/>
          </a:prstGeom>
          <a:noFill/>
        </p:spPr>
      </p:pic>
      <p:pic>
        <p:nvPicPr>
          <p:cNvPr id="19" name="Picture 25" descr="06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43200" y="2057400"/>
            <a:ext cx="530225" cy="530225"/>
          </a:xfrm>
          <a:prstGeom prst="rect">
            <a:avLst/>
          </a:prstGeom>
          <a:noFill/>
        </p:spPr>
      </p:pic>
      <p:pic>
        <p:nvPicPr>
          <p:cNvPr id="20" name="Picture 26" descr="06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25" y="3429000"/>
            <a:ext cx="530225" cy="530225"/>
          </a:xfrm>
          <a:prstGeom prst="rect">
            <a:avLst/>
          </a:prstGeom>
          <a:noFill/>
        </p:spPr>
      </p:pic>
      <p:pic>
        <p:nvPicPr>
          <p:cNvPr id="21" name="Picture 29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4038600"/>
            <a:ext cx="309563" cy="309563"/>
          </a:xfrm>
          <a:prstGeom prst="rect">
            <a:avLst/>
          </a:prstGeom>
          <a:noFill/>
        </p:spPr>
      </p:pic>
      <p:pic>
        <p:nvPicPr>
          <p:cNvPr id="22" name="Picture 30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733800"/>
            <a:ext cx="309563" cy="309563"/>
          </a:xfrm>
          <a:prstGeom prst="rect">
            <a:avLst/>
          </a:prstGeom>
          <a:noFill/>
        </p:spPr>
      </p:pic>
      <p:pic>
        <p:nvPicPr>
          <p:cNvPr id="23" name="Picture 31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6100" y="3500438"/>
            <a:ext cx="309563" cy="309562"/>
          </a:xfrm>
          <a:prstGeom prst="rect">
            <a:avLst/>
          </a:prstGeom>
          <a:noFill/>
        </p:spPr>
      </p:pic>
      <p:pic>
        <p:nvPicPr>
          <p:cNvPr id="24" name="Picture 32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0200" y="2276475"/>
            <a:ext cx="309563" cy="309563"/>
          </a:xfrm>
          <a:prstGeom prst="rect">
            <a:avLst/>
          </a:prstGeom>
          <a:noFill/>
        </p:spPr>
      </p:pic>
      <p:pic>
        <p:nvPicPr>
          <p:cNvPr id="25" name="Picture 34" descr="06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3796880">
            <a:off x="8001000" y="4876800"/>
            <a:ext cx="530225" cy="530225"/>
          </a:xfrm>
          <a:prstGeom prst="rect">
            <a:avLst/>
          </a:prstGeom>
          <a:noFill/>
        </p:spPr>
      </p:pic>
      <p:pic>
        <p:nvPicPr>
          <p:cNvPr id="26" name="Picture 71" descr="06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09800" y="381000"/>
            <a:ext cx="563563" cy="563563"/>
          </a:xfrm>
          <a:prstGeom prst="rect">
            <a:avLst/>
          </a:prstGeom>
          <a:noFill/>
        </p:spPr>
      </p:pic>
      <p:pic>
        <p:nvPicPr>
          <p:cNvPr id="27" name="Picture 73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5105400"/>
            <a:ext cx="309563" cy="309563"/>
          </a:xfrm>
          <a:prstGeom prst="rect">
            <a:avLst/>
          </a:prstGeom>
          <a:noFill/>
        </p:spPr>
      </p:pic>
      <p:pic>
        <p:nvPicPr>
          <p:cNvPr id="28" name="Picture 11" descr="06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03712" y="5593432"/>
            <a:ext cx="530225" cy="530225"/>
          </a:xfrm>
          <a:prstGeom prst="rect">
            <a:avLst/>
          </a:prstGeom>
          <a:noFill/>
        </p:spPr>
      </p:pic>
      <p:pic>
        <p:nvPicPr>
          <p:cNvPr id="29" name="Picture 17" descr="06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28571">
            <a:off x="5884912" y="5745832"/>
            <a:ext cx="530225" cy="530225"/>
          </a:xfrm>
          <a:prstGeom prst="rect">
            <a:avLst/>
          </a:prstGeom>
          <a:noFill/>
        </p:spPr>
      </p:pic>
      <p:pic>
        <p:nvPicPr>
          <p:cNvPr id="30" name="Picture 22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04112" y="4983832"/>
            <a:ext cx="309563" cy="309563"/>
          </a:xfrm>
          <a:prstGeom prst="rect">
            <a:avLst/>
          </a:prstGeom>
          <a:noFill/>
        </p:spPr>
      </p:pic>
      <p:pic>
        <p:nvPicPr>
          <p:cNvPr id="31" name="Picture 29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717032"/>
            <a:ext cx="309563" cy="309563"/>
          </a:xfrm>
          <a:prstGeom prst="rect">
            <a:avLst/>
          </a:prstGeom>
          <a:noFill/>
        </p:spPr>
      </p:pic>
      <p:pic>
        <p:nvPicPr>
          <p:cNvPr id="32" name="Picture 30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6021288"/>
            <a:ext cx="309563" cy="309563"/>
          </a:xfrm>
          <a:prstGeom prst="rect">
            <a:avLst/>
          </a:prstGeom>
          <a:noFill/>
        </p:spPr>
      </p:pic>
      <p:pic>
        <p:nvPicPr>
          <p:cNvPr id="1027" name="Picture 3" descr="G:\13.gif"/>
          <p:cNvPicPr>
            <a:picLocks noChangeAspect="1" noChangeArrowheads="1" noCrop="1"/>
          </p:cNvPicPr>
          <p:nvPr/>
        </p:nvPicPr>
        <p:blipFill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4436" y="2473326"/>
            <a:ext cx="1027112" cy="1027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:\9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2" y="2881823"/>
            <a:ext cx="1187449" cy="593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517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10800000"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5">
                  <a:tint val="50000"/>
                  <a:satMod val="300000"/>
                </a:schemeClr>
              </a:gs>
              <a:gs pos="74993">
                <a:srgbClr val="E5F9FF">
                  <a:lumMod val="48000"/>
                  <a:lumOff val="52000"/>
                </a:srgbClr>
              </a:gs>
              <a:gs pos="45040">
                <a:srgbClr val="C8F2FF">
                  <a:lumMod val="43000"/>
                  <a:lumOff val="57000"/>
                </a:srgbClr>
              </a:gs>
              <a:gs pos="20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  <a:lumMod val="12000"/>
                  <a:lumOff val="88000"/>
                </a:schemeClr>
              </a:gs>
            </a:gsLst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3" descr="C:\Users\Sveta\Desktop\1212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84" y="2348880"/>
            <a:ext cx="3698648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C:\Users\Sveta\Desktop\3333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988840"/>
            <a:ext cx="5810650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Untitled-1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lasticWrap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085660" y="1483070"/>
            <a:ext cx="2320425" cy="3093900"/>
          </a:xfrm>
          <a:prstGeom prst="rect">
            <a:avLst/>
          </a:prstGeom>
          <a:noFill/>
          <a:effectLst>
            <a:outerShdw blurRad="50800" dist="38100" dir="2700000" sx="103000" sy="103000" algn="tl" rotWithShape="0">
              <a:prstClr val="black">
                <a:alpha val="47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1" name="TextBox 10"/>
          <p:cNvSpPr txBox="1"/>
          <p:nvPr/>
        </p:nvSpPr>
        <p:spPr>
          <a:xfrm>
            <a:off x="2423888" y="-99392"/>
            <a:ext cx="67201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dirty="0" smtClean="0">
                <a:solidFill>
                  <a:srgbClr val="003366"/>
                </a:solidFill>
              </a:rPr>
              <a:t>Проект </a:t>
            </a:r>
          </a:p>
          <a:p>
            <a:pPr algn="r"/>
            <a:r>
              <a:rPr lang="ru-RU" sz="3600" b="1" dirty="0" smtClean="0">
                <a:solidFill>
                  <a:srgbClr val="003366"/>
                </a:solidFill>
              </a:rPr>
              <a:t>Омской профессиональной сестринской ассоциации</a:t>
            </a:r>
            <a:endParaRPr lang="ru-RU" sz="3600" b="1" dirty="0">
              <a:solidFill>
                <a:srgbClr val="003366"/>
              </a:solidFill>
            </a:endParaRPr>
          </a:p>
        </p:txBody>
      </p:sp>
      <p:pic>
        <p:nvPicPr>
          <p:cNvPr id="1029" name="Рисунок 4" descr="эмблема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4624"/>
            <a:ext cx="972108" cy="136551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-36512" y="4646746"/>
            <a:ext cx="918212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3366"/>
                </a:solidFill>
              </a:rPr>
              <a:t>«Исследования в сестринском деле»</a:t>
            </a:r>
          </a:p>
          <a:p>
            <a:pPr algn="ctr"/>
            <a:r>
              <a:rPr lang="ru-RU" sz="4400" b="1" dirty="0" smtClean="0">
                <a:solidFill>
                  <a:srgbClr val="003366"/>
                </a:solidFill>
              </a:rPr>
              <a:t>2011 – 2012 гг.</a:t>
            </a:r>
            <a:endParaRPr lang="ru-RU" sz="4400" b="1" dirty="0">
              <a:solidFill>
                <a:srgbClr val="003366"/>
              </a:solidFill>
            </a:endParaRPr>
          </a:p>
        </p:txBody>
      </p:sp>
      <p:pic>
        <p:nvPicPr>
          <p:cNvPr id="1026" name="Picture 2" descr="D:\Документы\Эмблемы\РАМС и регион. ассоциации\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7504" y="188640"/>
            <a:ext cx="1152128" cy="1152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28jh0045rf.jpg"/>
          <p:cNvPicPr>
            <a:picLocks noChangeAspect="1" noChangeArrowheads="1"/>
          </p:cNvPicPr>
          <p:nvPr/>
        </p:nvPicPr>
        <p:blipFill>
          <a:blip r:embed="rId2" cstate="print"/>
          <a:srcRect l="11413" b="4851"/>
          <a:stretch>
            <a:fillRect/>
          </a:stretch>
        </p:blipFill>
        <p:spPr bwMode="auto">
          <a:xfrm>
            <a:off x="0" y="0"/>
            <a:ext cx="9144000" cy="6873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10800000"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5">
                  <a:tint val="50000"/>
                  <a:satMod val="300000"/>
                </a:schemeClr>
              </a:gs>
              <a:gs pos="74993">
                <a:srgbClr val="E5F9FF">
                  <a:lumMod val="48000"/>
                  <a:lumOff val="52000"/>
                </a:srgbClr>
              </a:gs>
              <a:gs pos="45040">
                <a:srgbClr val="C8F2FF">
                  <a:lumMod val="43000"/>
                  <a:lumOff val="57000"/>
                </a:srgbClr>
              </a:gs>
              <a:gs pos="20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  <a:lumMod val="12000"/>
                  <a:lumOff val="88000"/>
                </a:schemeClr>
              </a:gs>
            </a:gsLst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3" descr="C:\Users\Sveta\Desktop\1212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84" y="2348880"/>
            <a:ext cx="3698648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C:\Users\Sveta\Desktop\3333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988840"/>
            <a:ext cx="5810650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Untitled-1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lasticWrap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085660" y="1483070"/>
            <a:ext cx="2320425" cy="3093900"/>
          </a:xfrm>
          <a:prstGeom prst="rect">
            <a:avLst/>
          </a:prstGeom>
          <a:noFill/>
          <a:effectLst>
            <a:outerShdw blurRad="50800" dist="38100" dir="2700000" sx="103000" sy="103000" algn="tl" rotWithShape="0">
              <a:prstClr val="black">
                <a:alpha val="47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1" name="TextBox 10"/>
          <p:cNvSpPr txBox="1"/>
          <p:nvPr/>
        </p:nvSpPr>
        <p:spPr>
          <a:xfrm>
            <a:off x="2423888" y="-99392"/>
            <a:ext cx="67201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dirty="0" smtClean="0">
                <a:solidFill>
                  <a:srgbClr val="003366"/>
                </a:solidFill>
              </a:rPr>
              <a:t>Проект </a:t>
            </a:r>
          </a:p>
          <a:p>
            <a:pPr algn="r"/>
            <a:r>
              <a:rPr lang="ru-RU" sz="3600" b="1" dirty="0" smtClean="0">
                <a:solidFill>
                  <a:srgbClr val="003366"/>
                </a:solidFill>
              </a:rPr>
              <a:t>Омской профессиональной сестринской ассоциации</a:t>
            </a:r>
            <a:endParaRPr lang="ru-RU" sz="3600" b="1" dirty="0">
              <a:solidFill>
                <a:srgbClr val="003366"/>
              </a:solidFill>
            </a:endParaRPr>
          </a:p>
        </p:txBody>
      </p:sp>
      <p:pic>
        <p:nvPicPr>
          <p:cNvPr id="1029" name="Рисунок 4" descr="эмблема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4624"/>
            <a:ext cx="972108" cy="136551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-36512" y="4646746"/>
            <a:ext cx="918212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3366"/>
                </a:solidFill>
              </a:rPr>
              <a:t>«Исследования в сестринском деле»</a:t>
            </a:r>
          </a:p>
          <a:p>
            <a:pPr algn="ctr"/>
            <a:r>
              <a:rPr lang="ru-RU" sz="4400" b="1" dirty="0" smtClean="0">
                <a:solidFill>
                  <a:srgbClr val="003366"/>
                </a:solidFill>
              </a:rPr>
              <a:t>2011 – 2012 гг.</a:t>
            </a:r>
            <a:endParaRPr lang="ru-RU" sz="4400" b="1" dirty="0">
              <a:solidFill>
                <a:srgbClr val="003366"/>
              </a:solidFill>
            </a:endParaRPr>
          </a:p>
        </p:txBody>
      </p:sp>
      <p:pic>
        <p:nvPicPr>
          <p:cNvPr id="1026" name="Picture 2" descr="D:\Документы\Эмблемы\РАМС и регион. ассоциации\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7504" y="188640"/>
            <a:ext cx="1152128" cy="1152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10800000"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5">
                  <a:tint val="50000"/>
                  <a:satMod val="300000"/>
                  <a:alpha val="63000"/>
                </a:schemeClr>
              </a:gs>
              <a:gs pos="74993">
                <a:srgbClr val="E5F9FF">
                  <a:lumMod val="48000"/>
                  <a:lumOff val="52000"/>
                </a:srgbClr>
              </a:gs>
              <a:gs pos="45040">
                <a:srgbClr val="C8F2FF">
                  <a:lumMod val="43000"/>
                  <a:lumOff val="57000"/>
                </a:srgbClr>
              </a:gs>
              <a:gs pos="20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  <a:lumMod val="12000"/>
                  <a:lumOff val="88000"/>
                </a:schemeClr>
              </a:gs>
            </a:gsLst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3" descr="C:\Users\Sveta\Desktop\1212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44" y="335920"/>
            <a:ext cx="1547664" cy="65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Sveta\Desktop\3333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6088" y="188640"/>
            <a:ext cx="7787911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4" descr="эмблем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035" y="144016"/>
            <a:ext cx="1005757" cy="141277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D:\Документы\Эмблемы\РАМС и регион. ассоциации\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32656"/>
            <a:ext cx="1152128" cy="115212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059832" y="1124744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6000" b="1" u="sng" dirty="0" smtClean="0">
                <a:solidFill>
                  <a:srgbClr val="C00000"/>
                </a:solidFill>
              </a:rPr>
              <a:t>3</a:t>
            </a:r>
            <a:r>
              <a:rPr lang="en-US" sz="6000" b="1" u="sng" dirty="0" smtClean="0">
                <a:solidFill>
                  <a:srgbClr val="C00000"/>
                </a:solidFill>
              </a:rPr>
              <a:t> </a:t>
            </a:r>
            <a:r>
              <a:rPr lang="ru-RU" sz="6000" b="1" u="sng" dirty="0" smtClean="0">
                <a:solidFill>
                  <a:srgbClr val="C00000"/>
                </a:solidFill>
              </a:rPr>
              <a:t>место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915816" y="5733256"/>
            <a:ext cx="576064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5000" b="1" dirty="0" smtClean="0">
                <a:solidFill>
                  <a:srgbClr val="C00000"/>
                </a:solidFill>
              </a:rPr>
              <a:t>ПОЗДРАВЛЯЕМ!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856449" y="2444695"/>
            <a:ext cx="473988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КЛИМЕНОК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Марина Анатолиевна, 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843808" y="3973472"/>
            <a:ext cx="5796136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rgbClr val="002060"/>
                </a:solidFill>
              </a:rPr>
              <a:t>старшая медицинская сестра отделения гнойной хирургии </a:t>
            </a:r>
          </a:p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rgbClr val="002060"/>
                </a:solidFill>
              </a:rPr>
              <a:t>ГКБ № 1 им. Кабанова А.Н.</a:t>
            </a:r>
          </a:p>
        </p:txBody>
      </p:sp>
      <p:pic>
        <p:nvPicPr>
          <p:cNvPr id="2050" name="Picture 2" descr="D:\Документы\Публикации в СМИ\Журнал Вестник РАМС\2012 г\Клименок М.А\Клименок М.А..jpg"/>
          <p:cNvPicPr>
            <a:picLocks noChangeAspect="1" noChangeArrowheads="1"/>
          </p:cNvPicPr>
          <p:nvPr/>
        </p:nvPicPr>
        <p:blipFill>
          <a:blip r:embed="rId6" cstate="print"/>
          <a:srcRect l="8562" r="10550"/>
          <a:stretch>
            <a:fillRect/>
          </a:stretch>
        </p:blipFill>
        <p:spPr bwMode="auto">
          <a:xfrm>
            <a:off x="179512" y="2442751"/>
            <a:ext cx="2520280" cy="386656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52" name="Picture 4" descr="D:\Рисунки\Анимация\Цветы\Новая папка\bestgif.narod.ru_2124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36296" y="4077072"/>
            <a:ext cx="1848624" cy="17293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7348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10800000"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5">
                  <a:tint val="50000"/>
                  <a:satMod val="300000"/>
                  <a:alpha val="63000"/>
                </a:schemeClr>
              </a:gs>
              <a:gs pos="74993">
                <a:srgbClr val="E5F9FF">
                  <a:lumMod val="48000"/>
                  <a:lumOff val="52000"/>
                </a:srgbClr>
              </a:gs>
              <a:gs pos="45040">
                <a:srgbClr val="C8F2FF">
                  <a:lumMod val="43000"/>
                  <a:lumOff val="57000"/>
                </a:srgbClr>
              </a:gs>
              <a:gs pos="20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  <a:lumMod val="12000"/>
                  <a:lumOff val="88000"/>
                </a:schemeClr>
              </a:gs>
            </a:gsLst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3" descr="C:\Users\Sveta\Desktop\1212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44" y="335920"/>
            <a:ext cx="1547664" cy="65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Sveta\Desktop\3333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6088" y="188640"/>
            <a:ext cx="7787911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4" descr="эмблем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035" y="144016"/>
            <a:ext cx="1005757" cy="141277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D:\Документы\Эмблемы\РАМС и регион. ассоциации\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32656"/>
            <a:ext cx="1152128" cy="115212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059832" y="1124744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6000" b="1" u="sng" dirty="0" smtClean="0">
                <a:solidFill>
                  <a:srgbClr val="C00000"/>
                </a:solidFill>
              </a:rPr>
              <a:t>2</a:t>
            </a:r>
            <a:r>
              <a:rPr lang="en-US" sz="6000" b="1" u="sng" dirty="0" smtClean="0">
                <a:solidFill>
                  <a:srgbClr val="C00000"/>
                </a:solidFill>
              </a:rPr>
              <a:t> </a:t>
            </a:r>
            <a:r>
              <a:rPr lang="ru-RU" sz="6000" b="1" u="sng" dirty="0" smtClean="0">
                <a:solidFill>
                  <a:srgbClr val="C00000"/>
                </a:solidFill>
              </a:rPr>
              <a:t>место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915816" y="5884530"/>
            <a:ext cx="576064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5000" b="1" dirty="0" smtClean="0">
                <a:solidFill>
                  <a:srgbClr val="C00000"/>
                </a:solidFill>
              </a:rPr>
              <a:t>ПОЗДРАВЛЯЕМ!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856449" y="2444695"/>
            <a:ext cx="374140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ПРИЕЗЖЕВА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Елена Сергеевна, 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843808" y="3933056"/>
            <a:ext cx="5796136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rgbClr val="002060"/>
                </a:solidFill>
              </a:rPr>
              <a:t>старшая медицинская сестра отделения реанимации и интенсивной терапии № 1</a:t>
            </a:r>
          </a:p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rgbClr val="002060"/>
                </a:solidFill>
              </a:rPr>
              <a:t>ГКБ № 1 им. Кабанова А.Н.</a:t>
            </a:r>
          </a:p>
        </p:txBody>
      </p:sp>
      <p:pic>
        <p:nvPicPr>
          <p:cNvPr id="3074" name="Picture 2" descr="D:\Документы\Публикации в СМИ\Журнал Вестник РАМС\2012 г\Приезжева Е.С\Приезжева Е.С..jpg"/>
          <p:cNvPicPr>
            <a:picLocks noChangeArrowheads="1"/>
          </p:cNvPicPr>
          <p:nvPr/>
        </p:nvPicPr>
        <p:blipFill>
          <a:blip r:embed="rId6" cstate="print"/>
          <a:srcRect l="15017" t="1189" r="14241"/>
          <a:stretch>
            <a:fillRect/>
          </a:stretch>
        </p:blipFill>
        <p:spPr bwMode="auto">
          <a:xfrm>
            <a:off x="179512" y="2420888"/>
            <a:ext cx="2520000" cy="3866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075" name="Picture 3" descr="D:\Рисунки\Анимация\Цветы\Bankoboev.Ru_rozovaya_rozochka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8045651">
            <a:off x="6973037" y="4103181"/>
            <a:ext cx="2365274" cy="13842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7348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10800000"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5">
                  <a:tint val="50000"/>
                  <a:satMod val="300000"/>
                  <a:alpha val="63000"/>
                </a:schemeClr>
              </a:gs>
              <a:gs pos="74993">
                <a:srgbClr val="E5F9FF">
                  <a:lumMod val="48000"/>
                  <a:lumOff val="52000"/>
                </a:srgbClr>
              </a:gs>
              <a:gs pos="45040">
                <a:srgbClr val="C8F2FF">
                  <a:lumMod val="43000"/>
                  <a:lumOff val="57000"/>
                </a:srgbClr>
              </a:gs>
              <a:gs pos="20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  <a:lumMod val="12000"/>
                  <a:lumOff val="88000"/>
                </a:schemeClr>
              </a:gs>
            </a:gsLst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3" descr="C:\Users\Sveta\Desktop\1212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44" y="335920"/>
            <a:ext cx="1547664" cy="65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Sveta\Desktop\3333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6088" y="188640"/>
            <a:ext cx="7787911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4" descr="эмблем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035" y="144016"/>
            <a:ext cx="1005757" cy="141277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D:\Документы\Эмблемы\РАМС и регион. ассоциации\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32656"/>
            <a:ext cx="1152128" cy="115212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059832" y="1124744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6000" b="1" u="sng" dirty="0" smtClean="0">
                <a:solidFill>
                  <a:srgbClr val="C00000"/>
                </a:solidFill>
              </a:rPr>
              <a:t>1</a:t>
            </a:r>
            <a:r>
              <a:rPr lang="en-US" sz="6000" b="1" u="sng" dirty="0" smtClean="0">
                <a:solidFill>
                  <a:srgbClr val="C00000"/>
                </a:solidFill>
              </a:rPr>
              <a:t> </a:t>
            </a:r>
            <a:r>
              <a:rPr lang="ru-RU" sz="6000" b="1" u="sng" dirty="0" smtClean="0">
                <a:solidFill>
                  <a:srgbClr val="C00000"/>
                </a:solidFill>
              </a:rPr>
              <a:t>место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915816" y="5884530"/>
            <a:ext cx="576064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5000" b="1" dirty="0" smtClean="0">
                <a:solidFill>
                  <a:srgbClr val="C00000"/>
                </a:solidFill>
              </a:rPr>
              <a:t>ПОЗДРАВЛЯЕМ!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856449" y="2444695"/>
            <a:ext cx="435420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ПОПОВА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Евгения Евгеньевна, 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843808" y="3933056"/>
            <a:ext cx="5796136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rgbClr val="002060"/>
                </a:solidFill>
              </a:rPr>
              <a:t>старшая медицинская сестра отделения реанимации и интенсивной терапии ОКБ</a:t>
            </a:r>
          </a:p>
        </p:txBody>
      </p:sp>
      <p:pic>
        <p:nvPicPr>
          <p:cNvPr id="4098" name="Picture 2" descr="D:\Документы\Публикации в СМИ\Журнал Вестник РАМС\2012 г\Попова Е.Е\Попова Е.Е..jpg"/>
          <p:cNvPicPr>
            <a:picLocks noChangeArrowheads="1"/>
          </p:cNvPicPr>
          <p:nvPr/>
        </p:nvPicPr>
        <p:blipFill>
          <a:blip r:embed="rId6" cstate="print"/>
          <a:srcRect l="4776"/>
          <a:stretch>
            <a:fillRect/>
          </a:stretch>
        </p:blipFill>
        <p:spPr bwMode="auto">
          <a:xfrm>
            <a:off x="179512" y="2276872"/>
            <a:ext cx="2520000" cy="3866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101" name="Picture 5" descr="C:\Users\User\Desktop\ros048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232740">
            <a:off x="7507298" y="3481245"/>
            <a:ext cx="1098446" cy="21538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7348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Рисунки\Цветы\45454\yellow-roses-wallpaper-1366x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7504" y="2420888"/>
            <a:ext cx="89644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6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ПОЗДРАВЛЯЕМ </a:t>
            </a:r>
          </a:p>
          <a:p>
            <a:pPr algn="ctr">
              <a:lnSpc>
                <a:spcPct val="90000"/>
              </a:lnSpc>
            </a:pPr>
            <a:r>
              <a:rPr lang="ru-RU" sz="6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ПОБЕДОЙ В КОНКУРСЕ!</a:t>
            </a:r>
          </a:p>
        </p:txBody>
      </p:sp>
      <p:pic>
        <p:nvPicPr>
          <p:cNvPr id="6" name="Picture 27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0452" y="4061508"/>
            <a:ext cx="244736" cy="244736"/>
          </a:xfrm>
          <a:prstGeom prst="rect">
            <a:avLst/>
          </a:prstGeom>
          <a:noFill/>
        </p:spPr>
      </p:pic>
      <p:pic>
        <p:nvPicPr>
          <p:cNvPr id="7" name="Picture 11" descr="06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5842571">
            <a:off x="3087800" y="3961026"/>
            <a:ext cx="568576" cy="568576"/>
          </a:xfrm>
          <a:prstGeom prst="rect">
            <a:avLst/>
          </a:prstGeom>
          <a:noFill/>
        </p:spPr>
      </p:pic>
      <p:pic>
        <p:nvPicPr>
          <p:cNvPr id="8" name="Picture 11" descr="06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5842571">
            <a:off x="1136142" y="446305"/>
            <a:ext cx="568576" cy="568576"/>
          </a:xfrm>
          <a:prstGeom prst="rect">
            <a:avLst/>
          </a:prstGeom>
          <a:noFill/>
        </p:spPr>
      </p:pic>
      <p:pic>
        <p:nvPicPr>
          <p:cNvPr id="9" name="Picture 27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00852" y="5789700"/>
            <a:ext cx="244736" cy="244736"/>
          </a:xfrm>
          <a:prstGeom prst="rect">
            <a:avLst/>
          </a:prstGeom>
          <a:noFill/>
        </p:spPr>
      </p:pic>
      <p:pic>
        <p:nvPicPr>
          <p:cNvPr id="10" name="Picture 27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2340" y="5933716"/>
            <a:ext cx="244736" cy="244736"/>
          </a:xfrm>
          <a:prstGeom prst="rect">
            <a:avLst/>
          </a:prstGeom>
          <a:noFill/>
        </p:spPr>
      </p:pic>
      <p:pic>
        <p:nvPicPr>
          <p:cNvPr id="11" name="Picture 11" descr="06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5842571">
            <a:off x="848110" y="4478753"/>
            <a:ext cx="568576" cy="568576"/>
          </a:xfrm>
          <a:prstGeom prst="rect">
            <a:avLst/>
          </a:prstGeom>
          <a:noFill/>
        </p:spPr>
      </p:pic>
      <p:pic>
        <p:nvPicPr>
          <p:cNvPr id="12" name="Picture 27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16876" y="1685244"/>
            <a:ext cx="244736" cy="244736"/>
          </a:xfrm>
          <a:prstGeom prst="rect">
            <a:avLst/>
          </a:prstGeom>
          <a:noFill/>
        </p:spPr>
      </p:pic>
      <p:pic>
        <p:nvPicPr>
          <p:cNvPr id="13" name="Picture 27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6676" y="4493556"/>
            <a:ext cx="244736" cy="244736"/>
          </a:xfrm>
          <a:prstGeom prst="rect">
            <a:avLst/>
          </a:prstGeom>
          <a:noFill/>
        </p:spPr>
      </p:pic>
      <p:pic>
        <p:nvPicPr>
          <p:cNvPr id="14" name="Picture 11" descr="06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5842571">
            <a:off x="56023" y="1670440"/>
            <a:ext cx="568576" cy="568576"/>
          </a:xfrm>
          <a:prstGeom prst="rect">
            <a:avLst/>
          </a:prstGeom>
          <a:noFill/>
        </p:spPr>
      </p:pic>
      <p:pic>
        <p:nvPicPr>
          <p:cNvPr id="15" name="Picture 11" descr="06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5842571">
            <a:off x="5373583" y="6164562"/>
            <a:ext cx="520214" cy="520214"/>
          </a:xfrm>
          <a:prstGeom prst="rect">
            <a:avLst/>
          </a:prstGeom>
          <a:noFill/>
        </p:spPr>
      </p:pic>
      <p:pic>
        <p:nvPicPr>
          <p:cNvPr id="16" name="Picture 11" descr="06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5842571">
            <a:off x="5384614" y="1598433"/>
            <a:ext cx="568576" cy="568576"/>
          </a:xfrm>
          <a:prstGeom prst="rect">
            <a:avLst/>
          </a:prstGeom>
          <a:noFill/>
        </p:spPr>
      </p:pic>
      <p:pic>
        <p:nvPicPr>
          <p:cNvPr id="17" name="Picture 27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64348" y="1613236"/>
            <a:ext cx="244736" cy="244736"/>
          </a:xfrm>
          <a:prstGeom prst="rect">
            <a:avLst/>
          </a:prstGeom>
          <a:noFill/>
        </p:spPr>
      </p:pic>
      <p:pic>
        <p:nvPicPr>
          <p:cNvPr id="18" name="Picture 11" descr="06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5842571">
            <a:off x="416062" y="6282570"/>
            <a:ext cx="568576" cy="568576"/>
          </a:xfrm>
          <a:prstGeom prst="rect">
            <a:avLst/>
          </a:prstGeom>
          <a:noFill/>
        </p:spPr>
      </p:pic>
      <p:pic>
        <p:nvPicPr>
          <p:cNvPr id="19" name="Picture 27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4588" y="3989500"/>
            <a:ext cx="244736" cy="244736"/>
          </a:xfrm>
          <a:prstGeom prst="rect">
            <a:avLst/>
          </a:prstGeom>
          <a:noFill/>
        </p:spPr>
      </p:pic>
      <p:pic>
        <p:nvPicPr>
          <p:cNvPr id="20" name="Picture 27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20732" y="389100"/>
            <a:ext cx="244736" cy="244736"/>
          </a:xfrm>
          <a:prstGeom prst="rect">
            <a:avLst/>
          </a:prstGeom>
          <a:noFill/>
        </p:spPr>
      </p:pic>
      <p:pic>
        <p:nvPicPr>
          <p:cNvPr id="21" name="Picture 27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4268" y="389100"/>
            <a:ext cx="244736" cy="244736"/>
          </a:xfrm>
          <a:prstGeom prst="rect">
            <a:avLst/>
          </a:prstGeom>
          <a:noFill/>
        </p:spPr>
      </p:pic>
      <p:pic>
        <p:nvPicPr>
          <p:cNvPr id="22" name="Picture 27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24188" y="2765364"/>
            <a:ext cx="244736" cy="244736"/>
          </a:xfrm>
          <a:prstGeom prst="rect">
            <a:avLst/>
          </a:prstGeom>
          <a:noFill/>
        </p:spPr>
      </p:pic>
      <p:pic>
        <p:nvPicPr>
          <p:cNvPr id="23" name="Picture 27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60892" y="2765364"/>
            <a:ext cx="244736" cy="244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s57-706476.jpg"/>
          <p:cNvPicPr>
            <a:picLocks noChangeAspect="1" noChangeArrowheads="1"/>
          </p:cNvPicPr>
          <p:nvPr/>
        </p:nvPicPr>
        <p:blipFill>
          <a:blip r:embed="rId2" cstate="print"/>
          <a:srcRect l="10484" b="440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10800000"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5">
                  <a:tint val="50000"/>
                  <a:satMod val="300000"/>
                  <a:alpha val="63000"/>
                </a:schemeClr>
              </a:gs>
              <a:gs pos="74993">
                <a:srgbClr val="E5F9FF">
                  <a:lumMod val="48000"/>
                  <a:lumOff val="52000"/>
                </a:srgbClr>
              </a:gs>
              <a:gs pos="45040">
                <a:srgbClr val="C8F2FF">
                  <a:lumMod val="43000"/>
                  <a:lumOff val="57000"/>
                </a:srgbClr>
              </a:gs>
              <a:gs pos="20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  <a:lumMod val="12000"/>
                  <a:lumOff val="88000"/>
                </a:schemeClr>
              </a:gs>
            </a:gsLst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3" descr="C:\Users\Sveta\Desktop\1212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44" y="335920"/>
            <a:ext cx="1547664" cy="65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Sveta\Desktop\3333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6088" y="188640"/>
            <a:ext cx="7787911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4" descr="эмблем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035" y="144016"/>
            <a:ext cx="1005757" cy="141277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D:\Документы\Эмблемы\РАМС и регион. ассоциации\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32656"/>
            <a:ext cx="1152128" cy="115212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5496" y="1466924"/>
            <a:ext cx="8928992" cy="1962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500" b="1" i="1" dirty="0" smtClean="0">
                <a:solidFill>
                  <a:srgbClr val="003366"/>
                </a:solidFill>
              </a:rPr>
              <a:t>Конкурс</a:t>
            </a:r>
          </a:p>
          <a:p>
            <a:pPr algn="ctr">
              <a:lnSpc>
                <a:spcPct val="90000"/>
              </a:lnSpc>
            </a:pPr>
            <a:r>
              <a:rPr lang="ru-RU" sz="4500" b="1" i="1" dirty="0" smtClean="0">
                <a:solidFill>
                  <a:srgbClr val="003366"/>
                </a:solidFill>
              </a:rPr>
              <a:t> Омской профессиональной сестринской ассоциации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-36512" y="3789040"/>
            <a:ext cx="6300192" cy="2377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5500" b="1" u="sng" dirty="0" smtClean="0">
                <a:solidFill>
                  <a:srgbClr val="003366"/>
                </a:solidFill>
              </a:rPr>
              <a:t>«Лучшая исследовательская работа»</a:t>
            </a:r>
            <a:endParaRPr lang="ru-RU" sz="5500" b="1" u="sng" dirty="0">
              <a:solidFill>
                <a:srgbClr val="003366"/>
              </a:solidFill>
            </a:endParaRPr>
          </a:p>
        </p:txBody>
      </p:sp>
      <p:pic>
        <p:nvPicPr>
          <p:cNvPr id="2" name="Picture 2" descr="C:\Users\User\Desktop\imblema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56176" y="4149080"/>
            <a:ext cx="2808312" cy="1836205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7348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Рисунки\Цветы\45454\irises-and-yellow-tulips-wallpaper-1366x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11560" y="2420888"/>
            <a:ext cx="8136904" cy="164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5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БЛАГОДАРИМ </a:t>
            </a:r>
          </a:p>
          <a:p>
            <a:pPr algn="ctr">
              <a:lnSpc>
                <a:spcPct val="90000"/>
              </a:lnSpc>
            </a:pPr>
            <a:r>
              <a:rPr lang="ru-RU" sz="5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УЧАСТИЕ В КОНКУРСЕ!</a:t>
            </a:r>
          </a:p>
        </p:txBody>
      </p:sp>
      <p:pic>
        <p:nvPicPr>
          <p:cNvPr id="6" name="Picture 27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0452" y="4061508"/>
            <a:ext cx="244736" cy="244736"/>
          </a:xfrm>
          <a:prstGeom prst="rect">
            <a:avLst/>
          </a:prstGeom>
          <a:noFill/>
        </p:spPr>
      </p:pic>
      <p:pic>
        <p:nvPicPr>
          <p:cNvPr id="7" name="Picture 11" descr="06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5842571">
            <a:off x="3087800" y="3961026"/>
            <a:ext cx="568576" cy="568576"/>
          </a:xfrm>
          <a:prstGeom prst="rect">
            <a:avLst/>
          </a:prstGeom>
          <a:noFill/>
        </p:spPr>
      </p:pic>
      <p:pic>
        <p:nvPicPr>
          <p:cNvPr id="8" name="Picture 11" descr="06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5842571">
            <a:off x="1136142" y="446305"/>
            <a:ext cx="568576" cy="568576"/>
          </a:xfrm>
          <a:prstGeom prst="rect">
            <a:avLst/>
          </a:prstGeom>
          <a:noFill/>
        </p:spPr>
      </p:pic>
      <p:pic>
        <p:nvPicPr>
          <p:cNvPr id="9" name="Picture 27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00852" y="5789700"/>
            <a:ext cx="244736" cy="244736"/>
          </a:xfrm>
          <a:prstGeom prst="rect">
            <a:avLst/>
          </a:prstGeom>
          <a:noFill/>
        </p:spPr>
      </p:pic>
      <p:pic>
        <p:nvPicPr>
          <p:cNvPr id="10" name="Picture 27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2340" y="5933716"/>
            <a:ext cx="244736" cy="244736"/>
          </a:xfrm>
          <a:prstGeom prst="rect">
            <a:avLst/>
          </a:prstGeom>
          <a:noFill/>
        </p:spPr>
      </p:pic>
      <p:pic>
        <p:nvPicPr>
          <p:cNvPr id="11" name="Picture 11" descr="06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5842571">
            <a:off x="848110" y="4478753"/>
            <a:ext cx="568576" cy="568576"/>
          </a:xfrm>
          <a:prstGeom prst="rect">
            <a:avLst/>
          </a:prstGeom>
          <a:noFill/>
        </p:spPr>
      </p:pic>
      <p:pic>
        <p:nvPicPr>
          <p:cNvPr id="12" name="Picture 27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16876" y="1685244"/>
            <a:ext cx="244736" cy="244736"/>
          </a:xfrm>
          <a:prstGeom prst="rect">
            <a:avLst/>
          </a:prstGeom>
          <a:noFill/>
        </p:spPr>
      </p:pic>
      <p:pic>
        <p:nvPicPr>
          <p:cNvPr id="13" name="Picture 27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6676" y="4493556"/>
            <a:ext cx="244736" cy="244736"/>
          </a:xfrm>
          <a:prstGeom prst="rect">
            <a:avLst/>
          </a:prstGeom>
          <a:noFill/>
        </p:spPr>
      </p:pic>
      <p:pic>
        <p:nvPicPr>
          <p:cNvPr id="14" name="Picture 11" descr="06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5842571">
            <a:off x="56023" y="1670440"/>
            <a:ext cx="568576" cy="568576"/>
          </a:xfrm>
          <a:prstGeom prst="rect">
            <a:avLst/>
          </a:prstGeom>
          <a:noFill/>
        </p:spPr>
      </p:pic>
      <p:pic>
        <p:nvPicPr>
          <p:cNvPr id="15" name="Picture 11" descr="06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5842571">
            <a:off x="5373583" y="6164562"/>
            <a:ext cx="520214" cy="520214"/>
          </a:xfrm>
          <a:prstGeom prst="rect">
            <a:avLst/>
          </a:prstGeom>
          <a:noFill/>
        </p:spPr>
      </p:pic>
      <p:pic>
        <p:nvPicPr>
          <p:cNvPr id="16" name="Picture 11" descr="06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5842571">
            <a:off x="5384614" y="1598433"/>
            <a:ext cx="568576" cy="568576"/>
          </a:xfrm>
          <a:prstGeom prst="rect">
            <a:avLst/>
          </a:prstGeom>
          <a:noFill/>
        </p:spPr>
      </p:pic>
      <p:pic>
        <p:nvPicPr>
          <p:cNvPr id="17" name="Picture 27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64348" y="1613236"/>
            <a:ext cx="244736" cy="244736"/>
          </a:xfrm>
          <a:prstGeom prst="rect">
            <a:avLst/>
          </a:prstGeom>
          <a:noFill/>
        </p:spPr>
      </p:pic>
      <p:pic>
        <p:nvPicPr>
          <p:cNvPr id="18" name="Picture 11" descr="06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5842571">
            <a:off x="416062" y="6282570"/>
            <a:ext cx="568576" cy="568576"/>
          </a:xfrm>
          <a:prstGeom prst="rect">
            <a:avLst/>
          </a:prstGeom>
          <a:noFill/>
        </p:spPr>
      </p:pic>
      <p:pic>
        <p:nvPicPr>
          <p:cNvPr id="19" name="Picture 27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4588" y="3989500"/>
            <a:ext cx="244736" cy="244736"/>
          </a:xfrm>
          <a:prstGeom prst="rect">
            <a:avLst/>
          </a:prstGeom>
          <a:noFill/>
        </p:spPr>
      </p:pic>
      <p:pic>
        <p:nvPicPr>
          <p:cNvPr id="20" name="Picture 27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20732" y="389100"/>
            <a:ext cx="244736" cy="244736"/>
          </a:xfrm>
          <a:prstGeom prst="rect">
            <a:avLst/>
          </a:prstGeom>
          <a:noFill/>
        </p:spPr>
      </p:pic>
      <p:pic>
        <p:nvPicPr>
          <p:cNvPr id="21" name="Picture 27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4268" y="389100"/>
            <a:ext cx="244736" cy="244736"/>
          </a:xfrm>
          <a:prstGeom prst="rect">
            <a:avLst/>
          </a:prstGeom>
          <a:noFill/>
        </p:spPr>
      </p:pic>
      <p:pic>
        <p:nvPicPr>
          <p:cNvPr id="22" name="Picture 27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24188" y="2765364"/>
            <a:ext cx="244736" cy="244736"/>
          </a:xfrm>
          <a:prstGeom prst="rect">
            <a:avLst/>
          </a:prstGeom>
          <a:noFill/>
        </p:spPr>
      </p:pic>
      <p:pic>
        <p:nvPicPr>
          <p:cNvPr id="23" name="Picture 27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60892" y="2765364"/>
            <a:ext cx="244736" cy="244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5" descr="n0877qmle3ss_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5" name="Picture 7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1557338"/>
            <a:ext cx="309562" cy="309562"/>
          </a:xfrm>
          <a:prstGeom prst="rect">
            <a:avLst/>
          </a:prstGeom>
          <a:noFill/>
        </p:spPr>
      </p:pic>
      <p:pic>
        <p:nvPicPr>
          <p:cNvPr id="6" name="Picture 11" descr="06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2590800"/>
            <a:ext cx="530225" cy="530225"/>
          </a:xfrm>
          <a:prstGeom prst="rect">
            <a:avLst/>
          </a:prstGeom>
          <a:noFill/>
        </p:spPr>
      </p:pic>
      <p:pic>
        <p:nvPicPr>
          <p:cNvPr id="7" name="Picture 12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5867400"/>
            <a:ext cx="309563" cy="309563"/>
          </a:xfrm>
          <a:prstGeom prst="rect">
            <a:avLst/>
          </a:prstGeom>
          <a:noFill/>
        </p:spPr>
      </p:pic>
      <p:pic>
        <p:nvPicPr>
          <p:cNvPr id="8" name="Picture 13" descr="06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7500479">
            <a:off x="4953000" y="228600"/>
            <a:ext cx="530225" cy="530225"/>
          </a:xfrm>
          <a:prstGeom prst="rect">
            <a:avLst/>
          </a:prstGeom>
          <a:noFill/>
        </p:spPr>
      </p:pic>
      <p:pic>
        <p:nvPicPr>
          <p:cNvPr id="9" name="Picture 14" descr="06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7221632">
            <a:off x="5508625" y="1773238"/>
            <a:ext cx="530225" cy="530225"/>
          </a:xfrm>
          <a:prstGeom prst="rect">
            <a:avLst/>
          </a:prstGeom>
          <a:noFill/>
        </p:spPr>
      </p:pic>
      <p:pic>
        <p:nvPicPr>
          <p:cNvPr id="10" name="Picture 15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2819400"/>
            <a:ext cx="309563" cy="309563"/>
          </a:xfrm>
          <a:prstGeom prst="rect">
            <a:avLst/>
          </a:prstGeom>
          <a:noFill/>
        </p:spPr>
      </p:pic>
      <p:pic>
        <p:nvPicPr>
          <p:cNvPr id="11" name="Picture 16" descr="06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57600" y="685800"/>
            <a:ext cx="563563" cy="563563"/>
          </a:xfrm>
          <a:prstGeom prst="rect">
            <a:avLst/>
          </a:prstGeom>
          <a:noFill/>
        </p:spPr>
      </p:pic>
      <p:pic>
        <p:nvPicPr>
          <p:cNvPr id="12" name="Picture 17" descr="06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28571">
            <a:off x="2209800" y="2743200"/>
            <a:ext cx="530225" cy="530225"/>
          </a:xfrm>
          <a:prstGeom prst="rect">
            <a:avLst/>
          </a:prstGeom>
          <a:noFill/>
        </p:spPr>
      </p:pic>
      <p:pic>
        <p:nvPicPr>
          <p:cNvPr id="13" name="Picture 18" descr="06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4070132">
            <a:off x="6477000" y="457200"/>
            <a:ext cx="530225" cy="530225"/>
          </a:xfrm>
          <a:prstGeom prst="rect">
            <a:avLst/>
          </a:prstGeom>
          <a:noFill/>
        </p:spPr>
      </p:pic>
      <p:pic>
        <p:nvPicPr>
          <p:cNvPr id="14" name="Picture 19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5638800"/>
            <a:ext cx="309563" cy="309563"/>
          </a:xfrm>
          <a:prstGeom prst="rect">
            <a:avLst/>
          </a:prstGeom>
          <a:noFill/>
        </p:spPr>
      </p:pic>
      <p:pic>
        <p:nvPicPr>
          <p:cNvPr id="15" name="Picture 20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1143000"/>
            <a:ext cx="309563" cy="309563"/>
          </a:xfrm>
          <a:prstGeom prst="rect">
            <a:avLst/>
          </a:prstGeom>
          <a:noFill/>
        </p:spPr>
      </p:pic>
      <p:pic>
        <p:nvPicPr>
          <p:cNvPr id="16" name="Picture 21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914400"/>
            <a:ext cx="309563" cy="309563"/>
          </a:xfrm>
          <a:prstGeom prst="rect">
            <a:avLst/>
          </a:prstGeom>
          <a:noFill/>
        </p:spPr>
      </p:pic>
      <p:pic>
        <p:nvPicPr>
          <p:cNvPr id="17" name="Picture 22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1981200"/>
            <a:ext cx="309563" cy="309563"/>
          </a:xfrm>
          <a:prstGeom prst="rect">
            <a:avLst/>
          </a:prstGeom>
          <a:noFill/>
        </p:spPr>
      </p:pic>
      <p:pic>
        <p:nvPicPr>
          <p:cNvPr id="18" name="Picture 23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3962400"/>
            <a:ext cx="309563" cy="309563"/>
          </a:xfrm>
          <a:prstGeom prst="rect">
            <a:avLst/>
          </a:prstGeom>
          <a:noFill/>
        </p:spPr>
      </p:pic>
      <p:pic>
        <p:nvPicPr>
          <p:cNvPr id="19" name="Picture 24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625" y="4941888"/>
            <a:ext cx="309563" cy="309562"/>
          </a:xfrm>
          <a:prstGeom prst="rect">
            <a:avLst/>
          </a:prstGeom>
          <a:noFill/>
        </p:spPr>
      </p:pic>
      <p:pic>
        <p:nvPicPr>
          <p:cNvPr id="20" name="Picture 25" descr="06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43200" y="2057400"/>
            <a:ext cx="530225" cy="530225"/>
          </a:xfrm>
          <a:prstGeom prst="rect">
            <a:avLst/>
          </a:prstGeom>
          <a:noFill/>
        </p:spPr>
      </p:pic>
      <p:pic>
        <p:nvPicPr>
          <p:cNvPr id="21" name="Picture 26" descr="06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25" y="3429000"/>
            <a:ext cx="530225" cy="530225"/>
          </a:xfrm>
          <a:prstGeom prst="rect">
            <a:avLst/>
          </a:prstGeom>
          <a:noFill/>
        </p:spPr>
      </p:pic>
      <p:pic>
        <p:nvPicPr>
          <p:cNvPr id="22" name="Picture 27" descr="06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48600" y="3124200"/>
            <a:ext cx="530225" cy="530225"/>
          </a:xfrm>
          <a:prstGeom prst="rect">
            <a:avLst/>
          </a:prstGeom>
          <a:noFill/>
        </p:spPr>
      </p:pic>
      <p:pic>
        <p:nvPicPr>
          <p:cNvPr id="23" name="Picture 28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4663" y="1125538"/>
            <a:ext cx="309562" cy="309562"/>
          </a:xfrm>
          <a:prstGeom prst="rect">
            <a:avLst/>
          </a:prstGeom>
          <a:noFill/>
        </p:spPr>
      </p:pic>
      <p:pic>
        <p:nvPicPr>
          <p:cNvPr id="24" name="Picture 29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4038600"/>
            <a:ext cx="309563" cy="309563"/>
          </a:xfrm>
          <a:prstGeom prst="rect">
            <a:avLst/>
          </a:prstGeom>
          <a:noFill/>
        </p:spPr>
      </p:pic>
      <p:pic>
        <p:nvPicPr>
          <p:cNvPr id="25" name="Picture 30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733800"/>
            <a:ext cx="309563" cy="309563"/>
          </a:xfrm>
          <a:prstGeom prst="rect">
            <a:avLst/>
          </a:prstGeom>
          <a:noFill/>
        </p:spPr>
      </p:pic>
      <p:pic>
        <p:nvPicPr>
          <p:cNvPr id="26" name="Picture 31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6100" y="3500438"/>
            <a:ext cx="309563" cy="309562"/>
          </a:xfrm>
          <a:prstGeom prst="rect">
            <a:avLst/>
          </a:prstGeom>
          <a:noFill/>
        </p:spPr>
      </p:pic>
      <p:pic>
        <p:nvPicPr>
          <p:cNvPr id="27" name="Picture 32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0200" y="2276475"/>
            <a:ext cx="309563" cy="309563"/>
          </a:xfrm>
          <a:prstGeom prst="rect">
            <a:avLst/>
          </a:prstGeom>
          <a:noFill/>
        </p:spPr>
      </p:pic>
      <p:pic>
        <p:nvPicPr>
          <p:cNvPr id="28" name="Picture 33" descr="06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7821478">
            <a:off x="5791200" y="990600"/>
            <a:ext cx="530225" cy="530225"/>
          </a:xfrm>
          <a:prstGeom prst="rect">
            <a:avLst/>
          </a:prstGeom>
          <a:noFill/>
        </p:spPr>
      </p:pic>
      <p:pic>
        <p:nvPicPr>
          <p:cNvPr id="29" name="Picture 34" descr="06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3796880">
            <a:off x="8001000" y="4876800"/>
            <a:ext cx="530225" cy="530225"/>
          </a:xfrm>
          <a:prstGeom prst="rect">
            <a:avLst/>
          </a:prstGeom>
          <a:noFill/>
        </p:spPr>
      </p:pic>
      <p:grpSp>
        <p:nvGrpSpPr>
          <p:cNvPr id="2" name="Group 47"/>
          <p:cNvGrpSpPr>
            <a:grpSpLocks/>
          </p:cNvGrpSpPr>
          <p:nvPr/>
        </p:nvGrpSpPr>
        <p:grpSpPr bwMode="auto">
          <a:xfrm rot="21447805" flipH="1">
            <a:off x="3886200" y="2286000"/>
            <a:ext cx="1524000" cy="2133600"/>
            <a:chOff x="4360" y="2109"/>
            <a:chExt cx="1205" cy="2211"/>
          </a:xfrm>
        </p:grpSpPr>
        <p:pic>
          <p:nvPicPr>
            <p:cNvPr id="32" name="Picture 48" descr="254"/>
            <p:cNvPicPr>
              <a:picLocks noChangeAspect="1" noChangeArrowheads="1" noCrop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rot="-715827">
              <a:off x="4409" y="2109"/>
              <a:ext cx="1056" cy="2087"/>
            </a:xfrm>
            <a:prstGeom prst="rect">
              <a:avLst/>
            </a:prstGeom>
            <a:noFill/>
          </p:spPr>
        </p:pic>
        <p:pic>
          <p:nvPicPr>
            <p:cNvPr id="33" name="Picture 49" descr="248"/>
            <p:cNvPicPr>
              <a:picLocks noChangeAspect="1" noChangeArrowheads="1" noCrop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rot="-1820368">
              <a:off x="4360" y="2840"/>
              <a:ext cx="924" cy="1480"/>
            </a:xfrm>
            <a:prstGeom prst="rect">
              <a:avLst/>
            </a:prstGeom>
            <a:noFill/>
          </p:spPr>
        </p:pic>
        <p:pic>
          <p:nvPicPr>
            <p:cNvPr id="34" name="Picture 50" descr="254"/>
            <p:cNvPicPr>
              <a:picLocks noChangeAspect="1" noChangeArrowheads="1" noCrop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rot="578050">
              <a:off x="4830" y="2659"/>
              <a:ext cx="735" cy="1452"/>
            </a:xfrm>
            <a:prstGeom prst="rect">
              <a:avLst/>
            </a:prstGeom>
            <a:noFill/>
          </p:spPr>
        </p:pic>
      </p:grpSp>
      <p:grpSp>
        <p:nvGrpSpPr>
          <p:cNvPr id="3" name="Group 43"/>
          <p:cNvGrpSpPr>
            <a:grpSpLocks/>
          </p:cNvGrpSpPr>
          <p:nvPr/>
        </p:nvGrpSpPr>
        <p:grpSpPr bwMode="auto">
          <a:xfrm rot="1860775" flipH="1">
            <a:off x="5715000" y="2286000"/>
            <a:ext cx="1752600" cy="2362200"/>
            <a:chOff x="4360" y="2109"/>
            <a:chExt cx="1205" cy="2211"/>
          </a:xfrm>
        </p:grpSpPr>
        <p:pic>
          <p:nvPicPr>
            <p:cNvPr id="36" name="Picture 44" descr="254"/>
            <p:cNvPicPr>
              <a:picLocks noChangeAspect="1" noChangeArrowheads="1" noCrop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rot="-715827">
              <a:off x="4409" y="2109"/>
              <a:ext cx="1056" cy="2087"/>
            </a:xfrm>
            <a:prstGeom prst="rect">
              <a:avLst/>
            </a:prstGeom>
            <a:noFill/>
          </p:spPr>
        </p:pic>
        <p:pic>
          <p:nvPicPr>
            <p:cNvPr id="37" name="Picture 45" descr="248"/>
            <p:cNvPicPr>
              <a:picLocks noChangeAspect="1" noChangeArrowheads="1" noCrop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rot="-1820368">
              <a:off x="4360" y="2840"/>
              <a:ext cx="924" cy="1480"/>
            </a:xfrm>
            <a:prstGeom prst="rect">
              <a:avLst/>
            </a:prstGeom>
            <a:noFill/>
          </p:spPr>
        </p:pic>
        <p:pic>
          <p:nvPicPr>
            <p:cNvPr id="38" name="Picture 46" descr="254"/>
            <p:cNvPicPr>
              <a:picLocks noChangeAspect="1" noChangeArrowheads="1" noCrop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rot="578050">
              <a:off x="4830" y="2659"/>
              <a:ext cx="735" cy="1452"/>
            </a:xfrm>
            <a:prstGeom prst="rect">
              <a:avLst/>
            </a:prstGeom>
            <a:noFill/>
          </p:spPr>
        </p:pic>
      </p:grpSp>
      <p:pic>
        <p:nvPicPr>
          <p:cNvPr id="39" name="Picture 6" descr="36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0585663">
            <a:off x="2209800" y="5257800"/>
            <a:ext cx="1008063" cy="1152525"/>
          </a:xfrm>
          <a:prstGeom prst="rect">
            <a:avLst/>
          </a:prstGeom>
          <a:noFill/>
        </p:spPr>
      </p:pic>
      <p:grpSp>
        <p:nvGrpSpPr>
          <p:cNvPr id="30" name="Group 63"/>
          <p:cNvGrpSpPr>
            <a:grpSpLocks/>
          </p:cNvGrpSpPr>
          <p:nvPr/>
        </p:nvGrpSpPr>
        <p:grpSpPr bwMode="auto">
          <a:xfrm rot="-1466498">
            <a:off x="1600200" y="2286000"/>
            <a:ext cx="1524000" cy="2286000"/>
            <a:chOff x="4360" y="2109"/>
            <a:chExt cx="1205" cy="2211"/>
          </a:xfrm>
        </p:grpSpPr>
        <p:pic>
          <p:nvPicPr>
            <p:cNvPr id="41" name="Picture 64" descr="254"/>
            <p:cNvPicPr>
              <a:picLocks noChangeAspect="1" noChangeArrowheads="1" noCrop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rot="-715827">
              <a:off x="4409" y="2109"/>
              <a:ext cx="1056" cy="2087"/>
            </a:xfrm>
            <a:prstGeom prst="rect">
              <a:avLst/>
            </a:prstGeom>
            <a:noFill/>
          </p:spPr>
        </p:pic>
        <p:pic>
          <p:nvPicPr>
            <p:cNvPr id="42" name="Picture 65" descr="248"/>
            <p:cNvPicPr>
              <a:picLocks noChangeAspect="1" noChangeArrowheads="1" noCrop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rot="-1820368">
              <a:off x="4360" y="2840"/>
              <a:ext cx="924" cy="1480"/>
            </a:xfrm>
            <a:prstGeom prst="rect">
              <a:avLst/>
            </a:prstGeom>
            <a:noFill/>
          </p:spPr>
        </p:pic>
        <p:pic>
          <p:nvPicPr>
            <p:cNvPr id="43" name="Picture 66" descr="254"/>
            <p:cNvPicPr>
              <a:picLocks noChangeAspect="1" noChangeArrowheads="1" noCrop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rot="578050">
              <a:off x="4830" y="2659"/>
              <a:ext cx="735" cy="1452"/>
            </a:xfrm>
            <a:prstGeom prst="rect">
              <a:avLst/>
            </a:prstGeom>
            <a:noFill/>
          </p:spPr>
        </p:pic>
      </p:grpSp>
      <p:pic>
        <p:nvPicPr>
          <p:cNvPr id="44" name="Picture 71" descr="06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09800" y="381000"/>
            <a:ext cx="563563" cy="563563"/>
          </a:xfrm>
          <a:prstGeom prst="rect">
            <a:avLst/>
          </a:prstGeom>
          <a:noFill/>
        </p:spPr>
      </p:pic>
      <p:pic>
        <p:nvPicPr>
          <p:cNvPr id="45" name="Picture 72" descr="06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00" y="2514600"/>
            <a:ext cx="530225" cy="530225"/>
          </a:xfrm>
          <a:prstGeom prst="rect">
            <a:avLst/>
          </a:prstGeom>
          <a:noFill/>
        </p:spPr>
      </p:pic>
      <p:pic>
        <p:nvPicPr>
          <p:cNvPr id="46" name="Picture 73" descr="sd_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5105400"/>
            <a:ext cx="309563" cy="309563"/>
          </a:xfrm>
          <a:prstGeom prst="rect">
            <a:avLst/>
          </a:prstGeom>
          <a:noFill/>
        </p:spPr>
      </p:pic>
      <p:grpSp>
        <p:nvGrpSpPr>
          <p:cNvPr id="31" name="Group 51"/>
          <p:cNvGrpSpPr>
            <a:grpSpLocks/>
          </p:cNvGrpSpPr>
          <p:nvPr/>
        </p:nvGrpSpPr>
        <p:grpSpPr bwMode="auto">
          <a:xfrm rot="-313308">
            <a:off x="2514600" y="2165350"/>
            <a:ext cx="2117725" cy="2406650"/>
            <a:chOff x="4360" y="2109"/>
            <a:chExt cx="1205" cy="2211"/>
          </a:xfrm>
        </p:grpSpPr>
        <p:pic>
          <p:nvPicPr>
            <p:cNvPr id="48" name="Picture 52" descr="254"/>
            <p:cNvPicPr>
              <a:picLocks noChangeAspect="1" noChangeArrowheads="1" noCrop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rot="-715827">
              <a:off x="4409" y="2109"/>
              <a:ext cx="1056" cy="2087"/>
            </a:xfrm>
            <a:prstGeom prst="rect">
              <a:avLst/>
            </a:prstGeom>
            <a:noFill/>
          </p:spPr>
        </p:pic>
        <p:pic>
          <p:nvPicPr>
            <p:cNvPr id="49" name="Picture 53" descr="248"/>
            <p:cNvPicPr>
              <a:picLocks noChangeAspect="1" noChangeArrowheads="1" noCrop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rot="-1820368">
              <a:off x="4360" y="2840"/>
              <a:ext cx="924" cy="1480"/>
            </a:xfrm>
            <a:prstGeom prst="rect">
              <a:avLst/>
            </a:prstGeom>
            <a:noFill/>
          </p:spPr>
        </p:pic>
        <p:pic>
          <p:nvPicPr>
            <p:cNvPr id="50" name="Picture 54" descr="254"/>
            <p:cNvPicPr>
              <a:picLocks noChangeAspect="1" noChangeArrowheads="1" noCrop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rot="578050">
              <a:off x="4830" y="2659"/>
              <a:ext cx="735" cy="1452"/>
            </a:xfrm>
            <a:prstGeom prst="rect">
              <a:avLst/>
            </a:prstGeom>
            <a:noFill/>
          </p:spPr>
        </p:pic>
      </p:grpSp>
      <p:grpSp>
        <p:nvGrpSpPr>
          <p:cNvPr id="35" name="Group 39"/>
          <p:cNvGrpSpPr>
            <a:grpSpLocks/>
          </p:cNvGrpSpPr>
          <p:nvPr/>
        </p:nvGrpSpPr>
        <p:grpSpPr bwMode="auto">
          <a:xfrm rot="537579" flipH="1">
            <a:off x="4876800" y="2438400"/>
            <a:ext cx="1524000" cy="2133600"/>
            <a:chOff x="4360" y="2109"/>
            <a:chExt cx="1205" cy="2211"/>
          </a:xfrm>
        </p:grpSpPr>
        <p:pic>
          <p:nvPicPr>
            <p:cNvPr id="52" name="Picture 40" descr="254"/>
            <p:cNvPicPr>
              <a:picLocks noChangeAspect="1" noChangeArrowheads="1" noCrop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rot="-715827">
              <a:off x="4409" y="2109"/>
              <a:ext cx="1056" cy="2087"/>
            </a:xfrm>
            <a:prstGeom prst="rect">
              <a:avLst/>
            </a:prstGeom>
            <a:noFill/>
          </p:spPr>
        </p:pic>
        <p:pic>
          <p:nvPicPr>
            <p:cNvPr id="53" name="Picture 41" descr="248"/>
            <p:cNvPicPr>
              <a:picLocks noChangeAspect="1" noChangeArrowheads="1" noCrop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rot="-1820368">
              <a:off x="4360" y="2840"/>
              <a:ext cx="924" cy="1480"/>
            </a:xfrm>
            <a:prstGeom prst="rect">
              <a:avLst/>
            </a:prstGeom>
            <a:noFill/>
          </p:spPr>
        </p:pic>
        <p:pic>
          <p:nvPicPr>
            <p:cNvPr id="54" name="Picture 42" descr="254"/>
            <p:cNvPicPr>
              <a:picLocks noChangeAspect="1" noChangeArrowheads="1" noCrop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rot="578050">
              <a:off x="4830" y="2659"/>
              <a:ext cx="735" cy="1452"/>
            </a:xfrm>
            <a:prstGeom prst="rect">
              <a:avLst/>
            </a:prstGeom>
            <a:noFill/>
          </p:spPr>
        </p:pic>
      </p:grpSp>
      <p:pic>
        <p:nvPicPr>
          <p:cNvPr id="55" name="Picture 8" descr="36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1260193" flipH="1">
            <a:off x="2743200" y="2743200"/>
            <a:ext cx="1008063" cy="1152525"/>
          </a:xfrm>
          <a:prstGeom prst="rect">
            <a:avLst/>
          </a:prstGeom>
          <a:noFill/>
        </p:spPr>
      </p:pic>
      <p:pic>
        <p:nvPicPr>
          <p:cNvPr id="56" name="Picture 78" descr="248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9791521" flipH="1">
            <a:off x="4343400" y="857250"/>
            <a:ext cx="1168400" cy="1428750"/>
          </a:xfrm>
          <a:prstGeom prst="rect">
            <a:avLst/>
          </a:prstGeom>
          <a:noFill/>
        </p:spPr>
      </p:pic>
      <p:pic>
        <p:nvPicPr>
          <p:cNvPr id="57" name="Picture 75" descr="36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0585663">
            <a:off x="4191000" y="533400"/>
            <a:ext cx="1008063" cy="1152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" presetClass="exit" presetSubtype="3" fill="hold" nodeType="after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30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142</Words>
  <Application>Microsoft Office PowerPoint</Application>
  <PresentationFormat>Экран (4:3)</PresentationFormat>
  <Paragraphs>39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</cp:lastModifiedBy>
  <cp:revision>64</cp:revision>
  <dcterms:created xsi:type="dcterms:W3CDTF">2012-05-21T09:23:57Z</dcterms:created>
  <dcterms:modified xsi:type="dcterms:W3CDTF">2012-06-28T15:41:17Z</dcterms:modified>
</cp:coreProperties>
</file>