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9" r:id="rId4"/>
    <p:sldId id="262" r:id="rId5"/>
    <p:sldId id="261" r:id="rId6"/>
    <p:sldId id="260" r:id="rId7"/>
    <p:sldId id="265" r:id="rId8"/>
    <p:sldId id="266" r:id="rId9"/>
    <p:sldId id="267" r:id="rId10"/>
    <p:sldId id="264" r:id="rId11"/>
    <p:sldId id="268" r:id="rId12"/>
    <p:sldId id="269" r:id="rId13"/>
    <p:sldId id="256" r:id="rId14"/>
    <p:sldId id="270" r:id="rId15"/>
    <p:sldId id="257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0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7731" autoAdjust="0"/>
  </p:normalViewPr>
  <p:slideViewPr>
    <p:cSldViewPr>
      <p:cViewPr varScale="1">
        <p:scale>
          <a:sx n="82" d="100"/>
          <a:sy n="82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9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0000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7;&#1088;&#1077;&#1079;&#1077;&#1085;&#1090;&#1072;&#1094;&#1080;&#1080;\&#1040;&#1083;&#1077;&#1082;&#1089;&#1072;&#1085;&#1076;&#1088;%20&#1064;&#1077;&#1074;&#1095;&#1077;&#1085;&#1082;&#1086;%20&#1042;&#1089;&#1077;%20&#1073;&#1091;&#1076;&#1077;&#1090;%20&#1093;&#1086;&#1088;&#1086;&#1096;&#1086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veta\Desktop\75604170_vse_budet_horosho_7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583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Александр Шевченко Все будет хорош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9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003.radikal.ru/i202/1103/97/0d747eb0fc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-fotki.yandex.ru/get/4710/67221115.95/0_618e7_92755a06_L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455" y="-482"/>
            <a:ext cx="9122545" cy="685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unnypicture.zoda.ru/bd/2009/11/04/0704dccd64dee52b7b79114302e9818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327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veta\Documents\My\Обои\Тайланд\thailand foto oboi 0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4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4220856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webpark.ru/uploads53/090611/zoo_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11790"/>
            <a:ext cx="9144000" cy="686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396975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13.nnm.ru/c/e/0/8/7/ce08796089b54c457e22d83b49a62a5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ogachuk.vn.ua/wp-content/uploads/2011/07/%D1%80%D0%B0%D0%B4%D0%BE%D1%81%D1%82%D1%8C-%D1%82%D0%BE%D0%B3%D0%BE-%D1%87%D1%82%D0%BE-%D0%B4%D0%B5%D0%BB%D0%B0%D0%B5%D1%88%D1%8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735167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.uralweb.ru/albums/fotos/f/211/2114ad1e2439117edb24d93e2a93b1e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64" y="0"/>
            <a:ext cx="9151664" cy="688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53185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onua.com.ua/uploads/posts/2010-03/1268158761_animals_239_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28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122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4/82/648/82648284_semia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51626"/>
            <a:ext cx="9191729" cy="69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396975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оздушное настро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5476" y="0"/>
            <a:ext cx="91794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hoto-lol.com/uploads/posts/2010-09/podborka-prikolnyx-zhivotnyx-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32619" y="-33369"/>
            <a:ext cx="9152591" cy="689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735167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veta\Documents\My\Обои\delfiny_Dolphins_1680x1050_12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122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ady-vamp.ru/image/17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" y="0"/>
            <a:ext cx="91101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53185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sihologblog.ru/wp-content/uploads/2011/04/happy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9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396975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syho.ru/assets/images/1239310709schasti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604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735167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tarstur.com/wp-content/uploads/2011/06/140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432" y="0"/>
            <a:ext cx="9155432" cy="686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53185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club.itdrom.com/files/blog/humor/5276_1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35870" y="-5038"/>
            <a:ext cx="9179870" cy="685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122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pox.ru/cache/imagemanager/25468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3380" y="0"/>
            <a:ext cx="91573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396975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f.mypage.ru/c48226ad8cef4b18ad482e54d9cc781a_570b17347d54dc1064e6765d1176775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955" b="11221"/>
          <a:stretch/>
        </p:blipFill>
        <p:spPr bwMode="auto">
          <a:xfrm>
            <a:off x="17685" y="0"/>
            <a:ext cx="913925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735167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harilon.ru/images/userfiles/beskorystnaya-radost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523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53185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bm.img.com.ua/dnevnik/photo/4906922/68/4246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168" y="-6948"/>
            <a:ext cx="9126832" cy="686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21382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1465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6024" y="-32422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-27384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-21382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8072" y="-21382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75656" y="0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15616" y="-21382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cdn.funnycorner.net/funny-pictures/6147/hi5-funny-anima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-21382"/>
            <a:ext cx="7668344" cy="687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122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Облако в форме сердца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576" y="-3734"/>
            <a:ext cx="9132424" cy="686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396975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s9739.vkontakte.ru/u6415846/143618373/x_a05c632b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585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735167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at8.blog.ru/lr/0b223ad5faa2bdc305bed42478d068f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44000" cy="690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53185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ile.mobilmusic.ru/88/b7/f3/7473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452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122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dwallz.ru/wallpapers/originals/2/russkiy_les_1600x1200_1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20114"/>
            <a:ext cx="9170819" cy="687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735167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ladysweet.ru/wp-content/uploads/2011/10/kak-stat-schastlivoy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396975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mvm-life.ru/wp-content/gallery/001/caribia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53185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s016.radikal.ru/i336/1109/01/22b832e686c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7" name="Picture 3" descr="C:\Users\Sveta\Desktop\22b832e686c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5875"/>
            <a:ext cx="9144000" cy="681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122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opypast.ru/foto9/0490/schasti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432" y="0"/>
            <a:ext cx="9155432" cy="686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396975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zooblog.ru/uploads/posts/2009-02/1234978608_17429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art-apple.ru/albums/userpics/10001/artapple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5746" y="-7378"/>
            <a:ext cx="9179745" cy="688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://sterva24.com/wp-content/uploads/2011/05/radost-v-kartinkax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63888" y="-139312"/>
            <a:ext cx="479894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Удачи!!!</a:t>
            </a:r>
            <a:endParaRPr lang="ru-RU" sz="10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73516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s.123rf.com/400wm/400/400/anatols/anatols1105/anatols110500146/9589416-n-nf------n---n-n---n---------n---n----noen------n-n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18292"/>
            <a:ext cx="9144000" cy="687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goodhouse.ru/upload/8574518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38" y="0"/>
            <a:ext cx="9139962" cy="686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goodhouse.ru/upload/857451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97"/>
            <a:ext cx="5724128" cy="686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omanshine.net/uploads/posts/2012-02/1330333383_istock_000007362979small-500x46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9904" y="-1"/>
            <a:ext cx="9114096" cy="68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s11418.vk.com/u2433750/-1/x_799711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54" y="10038"/>
            <a:ext cx="9145554" cy="685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xn--80aaldcp3adbajbpig4c5c4a0f.xn--p1ai/s/src/1292746825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004" y="0"/>
            <a:ext cx="9130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5908109"/>
      </p:ext>
    </p:extLst>
  </p:cSld>
  <p:clrMapOvr>
    <a:masterClrMapping/>
  </p:clrMapOvr>
  <p:transition spd="med" advClick="0" advTm="4000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</Words>
  <Application>Microsoft Office PowerPoint</Application>
  <PresentationFormat>Экран (4:3)</PresentationFormat>
  <Paragraphs>1</Paragraphs>
  <Slides>40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55</cp:revision>
  <dcterms:created xsi:type="dcterms:W3CDTF">2012-03-25T19:25:11Z</dcterms:created>
  <dcterms:modified xsi:type="dcterms:W3CDTF">2012-05-03T04:15:13Z</dcterms:modified>
</cp:coreProperties>
</file>