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1E497C"/>
    <a:srgbClr val="E4DF84"/>
    <a:srgbClr val="EFECB7"/>
    <a:srgbClr val="CCFFCC"/>
    <a:srgbClr val="5F5F5F"/>
    <a:srgbClr val="333333"/>
    <a:srgbClr val="1C1C1C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FA014-D029-45A4-97B8-C550B42822DA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F2CA3-7D6A-421B-BEDD-D09321D730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75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4F2CA3-7D6A-421B-BEDD-D09321D7307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3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Sveta\Desktop\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/>
          <a:stretch/>
        </p:blipFill>
        <p:spPr bwMode="auto">
          <a:xfrm>
            <a:off x="-20292" y="-6756"/>
            <a:ext cx="1351932" cy="127551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0292" y="1139488"/>
            <a:ext cx="9164292" cy="5461130"/>
          </a:xfrm>
          <a:prstGeom prst="rect">
            <a:avLst/>
          </a:prstGeom>
          <a:pattFill prst="dotDmn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208422" y="1196752"/>
            <a:ext cx="9540552" cy="116955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7000" b="1" dirty="0" smtClean="0">
                <a:solidFill>
                  <a:schemeClr val="tx2">
                    <a:lumMod val="75000"/>
                  </a:schemeClr>
                </a:solidFill>
              </a:rPr>
              <a:t>Подведение итогов</a:t>
            </a:r>
            <a:endParaRPr lang="ru-RU" sz="7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831"/>
          <a:stretch/>
        </p:blipFill>
        <p:spPr bwMode="auto">
          <a:xfrm>
            <a:off x="107504" y="-13691"/>
            <a:ext cx="9036496" cy="117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75656" y="83240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Региональный семинар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для </a:t>
            </a:r>
            <a:r>
              <a:rPr lang="ru-RU" sz="2000" b="1" dirty="0">
                <a:solidFill>
                  <a:schemeClr val="bg1"/>
                </a:solidFill>
              </a:rPr>
              <a:t>медицинских </a:t>
            </a:r>
            <a:r>
              <a:rPr lang="ru-RU" sz="2000" b="1" dirty="0" smtClean="0">
                <a:solidFill>
                  <a:schemeClr val="bg1"/>
                </a:solidFill>
              </a:rPr>
              <a:t>сестер онкологической </a:t>
            </a:r>
            <a:r>
              <a:rPr lang="ru-RU" sz="2000" b="1" dirty="0">
                <a:solidFill>
                  <a:schemeClr val="bg1"/>
                </a:solidFill>
              </a:rPr>
              <a:t>службы «Научно  </a:t>
            </a:r>
            <a:r>
              <a:rPr lang="ru-RU" sz="2000" b="1" dirty="0" smtClean="0">
                <a:solidFill>
                  <a:schemeClr val="bg1"/>
                </a:solidFill>
              </a:rPr>
              <a:t>обоснованные методы </a:t>
            </a:r>
            <a:r>
              <a:rPr lang="ru-RU" sz="2000" b="1" dirty="0">
                <a:solidFill>
                  <a:schemeClr val="bg1"/>
                </a:solidFill>
              </a:rPr>
              <a:t>поддержки </a:t>
            </a:r>
            <a:r>
              <a:rPr lang="ru-RU" sz="2000" b="1" dirty="0" err="1" smtClean="0">
                <a:solidFill>
                  <a:schemeClr val="bg1"/>
                </a:solidFill>
              </a:rPr>
              <a:t>онкобольных</a:t>
            </a:r>
            <a:r>
              <a:rPr lang="ru-RU" sz="2000" b="1" dirty="0" smtClean="0">
                <a:solidFill>
                  <a:schemeClr val="bg1"/>
                </a:solidFill>
              </a:rPr>
              <a:t>        и </a:t>
            </a:r>
            <a:r>
              <a:rPr lang="ru-RU" sz="2000" b="1" dirty="0">
                <a:solidFill>
                  <a:schemeClr val="bg1"/>
                </a:solidFill>
              </a:rPr>
              <a:t>ухаживающих за ними лиц</a:t>
            </a:r>
            <a:r>
              <a:rPr lang="ru-RU" sz="2000" b="1" dirty="0" smtClean="0">
                <a:solidFill>
                  <a:schemeClr val="bg1"/>
                </a:solidFill>
              </a:rPr>
              <a:t>»,  27 </a:t>
            </a:r>
            <a:r>
              <a:rPr lang="ru-RU" sz="2000" b="1" dirty="0">
                <a:solidFill>
                  <a:schemeClr val="bg1"/>
                </a:solidFill>
              </a:rPr>
              <a:t>– 29 мая 2015 г., г. </a:t>
            </a:r>
            <a:r>
              <a:rPr lang="ru-RU" sz="2000" b="1" dirty="0" smtClean="0">
                <a:solidFill>
                  <a:schemeClr val="bg1"/>
                </a:solidFill>
              </a:rPr>
              <a:t>Омск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6" name="Picture 3" descr="C:\Users\Sveta\Desktop\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8" t="31162" r="11960" b="37535"/>
          <a:stretch/>
        </p:blipFill>
        <p:spPr bwMode="auto">
          <a:xfrm>
            <a:off x="-20292" y="6600618"/>
            <a:ext cx="9164292" cy="29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-20292" y="1154236"/>
            <a:ext cx="9164292" cy="0"/>
          </a:xfrm>
          <a:prstGeom prst="line">
            <a:avLst/>
          </a:prstGeom>
          <a:ln w="22225">
            <a:solidFill>
              <a:srgbClr val="1E49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C:\Users\Sveta\Desktop\3Meeting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0" t="12584" r="7703" b="13472"/>
          <a:stretch/>
        </p:blipFill>
        <p:spPr bwMode="auto">
          <a:xfrm>
            <a:off x="1308215" y="2660015"/>
            <a:ext cx="6432137" cy="357729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06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32</Words>
  <Application>Microsoft Office PowerPoint</Application>
  <PresentationFormat>Экран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45</cp:revision>
  <dcterms:created xsi:type="dcterms:W3CDTF">2015-05-04T13:57:05Z</dcterms:created>
  <dcterms:modified xsi:type="dcterms:W3CDTF">2015-05-21T08:30:24Z</dcterms:modified>
</cp:coreProperties>
</file>