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1E497C"/>
    <a:srgbClr val="E4DF84"/>
    <a:srgbClr val="EFECB7"/>
    <a:srgbClr val="CCFFCC"/>
    <a:srgbClr val="5F5F5F"/>
    <a:srgbClr val="333333"/>
    <a:srgbClr val="1C1C1C"/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8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FA014-D029-45A4-97B8-C550B42822DA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F2CA3-7D6A-421B-BEDD-D09321D730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175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4F2CA3-7D6A-421B-BEDD-D09321D7307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1334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Sveta\Desktop\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838"/>
          <a:stretch/>
        </p:blipFill>
        <p:spPr bwMode="auto">
          <a:xfrm>
            <a:off x="-20292" y="-6756"/>
            <a:ext cx="1351932" cy="127551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0292" y="1139488"/>
            <a:ext cx="9164292" cy="5461130"/>
          </a:xfrm>
          <a:prstGeom prst="rect">
            <a:avLst/>
          </a:prstGeom>
          <a:pattFill prst="dotDmnd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64406" y="1412776"/>
            <a:ext cx="7156686" cy="193899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Мастер-класс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«Постановка периферического венозного катетера»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82831"/>
          <a:stretch/>
        </p:blipFill>
        <p:spPr bwMode="auto">
          <a:xfrm>
            <a:off x="107504" y="-13691"/>
            <a:ext cx="9036496" cy="117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475656" y="83240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Региональный семинар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для </a:t>
            </a:r>
            <a:r>
              <a:rPr lang="ru-RU" sz="2000" b="1" dirty="0">
                <a:solidFill>
                  <a:schemeClr val="bg1"/>
                </a:solidFill>
              </a:rPr>
              <a:t>медицинских </a:t>
            </a:r>
            <a:r>
              <a:rPr lang="ru-RU" sz="2000" b="1" dirty="0" smtClean="0">
                <a:solidFill>
                  <a:schemeClr val="bg1"/>
                </a:solidFill>
              </a:rPr>
              <a:t>сестер онкологической </a:t>
            </a:r>
            <a:r>
              <a:rPr lang="ru-RU" sz="2000" b="1" dirty="0">
                <a:solidFill>
                  <a:schemeClr val="bg1"/>
                </a:solidFill>
              </a:rPr>
              <a:t>службы «Научно  </a:t>
            </a:r>
            <a:r>
              <a:rPr lang="ru-RU" sz="2000" b="1" dirty="0" smtClean="0">
                <a:solidFill>
                  <a:schemeClr val="bg1"/>
                </a:solidFill>
              </a:rPr>
              <a:t>обоснованные методы </a:t>
            </a:r>
            <a:r>
              <a:rPr lang="ru-RU" sz="2000" b="1" dirty="0">
                <a:solidFill>
                  <a:schemeClr val="bg1"/>
                </a:solidFill>
              </a:rPr>
              <a:t>поддержки </a:t>
            </a:r>
            <a:r>
              <a:rPr lang="ru-RU" sz="2000" b="1" dirty="0" err="1" smtClean="0">
                <a:solidFill>
                  <a:schemeClr val="bg1"/>
                </a:solidFill>
              </a:rPr>
              <a:t>онкобольных</a:t>
            </a:r>
            <a:r>
              <a:rPr lang="ru-RU" sz="2000" b="1" dirty="0" smtClean="0">
                <a:solidFill>
                  <a:schemeClr val="bg1"/>
                </a:solidFill>
              </a:rPr>
              <a:t>        и </a:t>
            </a:r>
            <a:r>
              <a:rPr lang="ru-RU" sz="2000" b="1" dirty="0">
                <a:solidFill>
                  <a:schemeClr val="bg1"/>
                </a:solidFill>
              </a:rPr>
              <a:t>ухаживающих за ними лиц</a:t>
            </a:r>
            <a:r>
              <a:rPr lang="ru-RU" sz="2000" b="1" dirty="0" smtClean="0">
                <a:solidFill>
                  <a:schemeClr val="bg1"/>
                </a:solidFill>
              </a:rPr>
              <a:t>»,  27 </a:t>
            </a:r>
            <a:r>
              <a:rPr lang="ru-RU" sz="2000" b="1" dirty="0">
                <a:solidFill>
                  <a:schemeClr val="bg1"/>
                </a:solidFill>
              </a:rPr>
              <a:t>– 29 мая 2015 г., г. </a:t>
            </a:r>
            <a:r>
              <a:rPr lang="ru-RU" sz="2000" b="1" dirty="0" smtClean="0">
                <a:solidFill>
                  <a:schemeClr val="bg1"/>
                </a:solidFill>
              </a:rPr>
              <a:t>Омск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6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408" t="31162" r="11960" b="37535"/>
          <a:stretch/>
        </p:blipFill>
        <p:spPr bwMode="auto">
          <a:xfrm>
            <a:off x="-20292" y="6600618"/>
            <a:ext cx="9164292" cy="29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-20292" y="1154236"/>
            <a:ext cx="9164292" cy="0"/>
          </a:xfrm>
          <a:prstGeom prst="line">
            <a:avLst/>
          </a:prstGeom>
          <a:ln w="22225">
            <a:solidFill>
              <a:srgbClr val="1E49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C:\Users\Sveta\Desktop\gruppa-8470-1-prakticheskie-zanyatiya-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142" t="68223" r="56967"/>
          <a:stretch/>
        </p:blipFill>
        <p:spPr bwMode="auto">
          <a:xfrm>
            <a:off x="7020272" y="1196752"/>
            <a:ext cx="2139388" cy="2400417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Документы\ОПСА\13. Семинары\2015 г\Рег. семинар Научно-обоснованные методы поддерки онкобольных и ухаживающих за ними лиц 27-29 мая 2015 г\Фото\Горкун.jpg"/>
          <p:cNvPicPr>
            <a:picLocks noChangeAspect="1" noChangeArrowheads="1"/>
          </p:cNvPicPr>
          <p:nvPr/>
        </p:nvPicPr>
        <p:blipFill>
          <a:blip r:embed="rId6" cstate="print"/>
          <a:srcRect l="13569" r="10832"/>
          <a:stretch>
            <a:fillRect/>
          </a:stretch>
        </p:blipFill>
        <p:spPr bwMode="auto">
          <a:xfrm>
            <a:off x="323528" y="3916238"/>
            <a:ext cx="1772676" cy="2465090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2339752" y="4293096"/>
            <a:ext cx="5400600" cy="954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487E"/>
                </a:solidFill>
              </a:rPr>
              <a:t>Екатерина Анатольевна</a:t>
            </a:r>
          </a:p>
          <a:p>
            <a:r>
              <a:rPr lang="ru-RU" sz="2800" b="1" dirty="0" smtClean="0">
                <a:solidFill>
                  <a:srgbClr val="00487E"/>
                </a:solidFill>
              </a:rPr>
              <a:t>Горкун</a:t>
            </a:r>
            <a:endParaRPr lang="ru-RU" sz="2800" b="1" dirty="0" smtClean="0">
              <a:solidFill>
                <a:srgbClr val="0048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606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40</Words>
  <Application>Microsoft Office PowerPoint</Application>
  <PresentationFormat>Экран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46</cp:revision>
  <dcterms:created xsi:type="dcterms:W3CDTF">2015-05-04T13:57:05Z</dcterms:created>
  <dcterms:modified xsi:type="dcterms:W3CDTF">2015-05-25T12:28:39Z</dcterms:modified>
</cp:coreProperties>
</file>