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208422" y="1124744"/>
            <a:ext cx="9540552" cy="255454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Знакомство </a:t>
            </a:r>
          </a:p>
          <a:p>
            <a:pPr algn="ctr"/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с участниками</a:t>
            </a:r>
            <a:endParaRPr lang="ru-RU" sz="8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veta\Desktop\11-interes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715" y="3645024"/>
            <a:ext cx="2673846" cy="290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33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39</cp:revision>
  <dcterms:created xsi:type="dcterms:W3CDTF">2015-05-04T13:57:05Z</dcterms:created>
  <dcterms:modified xsi:type="dcterms:W3CDTF">2015-05-21T07:22:36Z</dcterms:modified>
</cp:coreProperties>
</file>