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7" r:id="rId21"/>
    <p:sldId id="278" r:id="rId22"/>
    <p:sldId id="275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FF"/>
    <a:srgbClr val="FF9900"/>
    <a:srgbClr val="FF6600"/>
    <a:srgbClr val="FF7C80"/>
    <a:srgbClr val="007E39"/>
    <a:srgbClr val="006C31"/>
    <a:srgbClr val="C6ECC6"/>
    <a:srgbClr val="009A46"/>
    <a:srgbClr val="00A2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571" autoAdjust="0"/>
  </p:normalViewPr>
  <p:slideViewPr>
    <p:cSldViewPr>
      <p:cViewPr varScale="1">
        <p:scale>
          <a:sx n="79" d="100"/>
          <a:sy n="79" d="100"/>
        </p:scale>
        <p:origin x="-1229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gif"/><Relationship Id="rId13" Type="http://schemas.openxmlformats.org/officeDocument/2006/relationships/image" Target="../media/image29.jpeg"/><Relationship Id="rId3" Type="http://schemas.openxmlformats.org/officeDocument/2006/relationships/image" Target="../media/image3.png"/><Relationship Id="rId7" Type="http://schemas.openxmlformats.org/officeDocument/2006/relationships/image" Target="../media/image14.gif"/><Relationship Id="rId12" Type="http://schemas.openxmlformats.org/officeDocument/2006/relationships/image" Target="../media/image5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gif"/><Relationship Id="rId11" Type="http://schemas.openxmlformats.org/officeDocument/2006/relationships/image" Target="../media/image28.gif"/><Relationship Id="rId5" Type="http://schemas.openxmlformats.org/officeDocument/2006/relationships/image" Target="../media/image8.gif"/><Relationship Id="rId10" Type="http://schemas.openxmlformats.org/officeDocument/2006/relationships/image" Target="../media/image23.gif"/><Relationship Id="rId4" Type="http://schemas.openxmlformats.org/officeDocument/2006/relationships/image" Target="../media/image4.gif"/><Relationship Id="rId9" Type="http://schemas.openxmlformats.org/officeDocument/2006/relationships/image" Target="../media/image20.gif"/><Relationship Id="rId14" Type="http://schemas.openxmlformats.org/officeDocument/2006/relationships/image" Target="../media/image30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gif"/><Relationship Id="rId13" Type="http://schemas.openxmlformats.org/officeDocument/2006/relationships/image" Target="../media/image5.gif"/><Relationship Id="rId3" Type="http://schemas.openxmlformats.org/officeDocument/2006/relationships/image" Target="../media/image3.png"/><Relationship Id="rId7" Type="http://schemas.openxmlformats.org/officeDocument/2006/relationships/image" Target="../media/image14.gif"/><Relationship Id="rId12" Type="http://schemas.openxmlformats.org/officeDocument/2006/relationships/image" Target="../media/image31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gif"/><Relationship Id="rId11" Type="http://schemas.openxmlformats.org/officeDocument/2006/relationships/image" Target="../media/image28.gif"/><Relationship Id="rId5" Type="http://schemas.openxmlformats.org/officeDocument/2006/relationships/image" Target="../media/image8.gif"/><Relationship Id="rId15" Type="http://schemas.openxmlformats.org/officeDocument/2006/relationships/image" Target="../media/image33.jpeg"/><Relationship Id="rId10" Type="http://schemas.openxmlformats.org/officeDocument/2006/relationships/image" Target="../media/image23.gif"/><Relationship Id="rId4" Type="http://schemas.openxmlformats.org/officeDocument/2006/relationships/image" Target="../media/image4.gif"/><Relationship Id="rId9" Type="http://schemas.openxmlformats.org/officeDocument/2006/relationships/image" Target="../media/image20.gif"/><Relationship Id="rId14" Type="http://schemas.openxmlformats.org/officeDocument/2006/relationships/image" Target="../media/image32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gif"/><Relationship Id="rId13" Type="http://schemas.openxmlformats.org/officeDocument/2006/relationships/image" Target="../media/image34.gif"/><Relationship Id="rId3" Type="http://schemas.openxmlformats.org/officeDocument/2006/relationships/image" Target="../media/image3.png"/><Relationship Id="rId7" Type="http://schemas.openxmlformats.org/officeDocument/2006/relationships/image" Target="../media/image14.gif"/><Relationship Id="rId12" Type="http://schemas.openxmlformats.org/officeDocument/2006/relationships/image" Target="../media/image31.gif"/><Relationship Id="rId2" Type="http://schemas.openxmlformats.org/officeDocument/2006/relationships/image" Target="../media/image2.png"/><Relationship Id="rId16" Type="http://schemas.openxmlformats.org/officeDocument/2006/relationships/image" Target="../media/image3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gif"/><Relationship Id="rId11" Type="http://schemas.openxmlformats.org/officeDocument/2006/relationships/image" Target="../media/image28.gif"/><Relationship Id="rId5" Type="http://schemas.openxmlformats.org/officeDocument/2006/relationships/image" Target="../media/image8.gif"/><Relationship Id="rId15" Type="http://schemas.openxmlformats.org/officeDocument/2006/relationships/image" Target="../media/image35.jpeg"/><Relationship Id="rId10" Type="http://schemas.openxmlformats.org/officeDocument/2006/relationships/image" Target="../media/image23.gif"/><Relationship Id="rId4" Type="http://schemas.openxmlformats.org/officeDocument/2006/relationships/image" Target="../media/image4.gif"/><Relationship Id="rId9" Type="http://schemas.openxmlformats.org/officeDocument/2006/relationships/image" Target="../media/image20.gif"/><Relationship Id="rId14" Type="http://schemas.openxmlformats.org/officeDocument/2006/relationships/image" Target="../media/image5.gi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gif"/><Relationship Id="rId13" Type="http://schemas.openxmlformats.org/officeDocument/2006/relationships/image" Target="../media/image34.gif"/><Relationship Id="rId3" Type="http://schemas.openxmlformats.org/officeDocument/2006/relationships/image" Target="../media/image3.png"/><Relationship Id="rId7" Type="http://schemas.openxmlformats.org/officeDocument/2006/relationships/image" Target="../media/image14.gif"/><Relationship Id="rId12" Type="http://schemas.openxmlformats.org/officeDocument/2006/relationships/image" Target="../media/image31.gif"/><Relationship Id="rId17" Type="http://schemas.openxmlformats.org/officeDocument/2006/relationships/image" Target="../media/image39.jpeg"/><Relationship Id="rId2" Type="http://schemas.openxmlformats.org/officeDocument/2006/relationships/image" Target="../media/image2.png"/><Relationship Id="rId16" Type="http://schemas.openxmlformats.org/officeDocument/2006/relationships/image" Target="../media/image3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gif"/><Relationship Id="rId11" Type="http://schemas.openxmlformats.org/officeDocument/2006/relationships/image" Target="../media/image28.gif"/><Relationship Id="rId5" Type="http://schemas.openxmlformats.org/officeDocument/2006/relationships/image" Target="../media/image8.gif"/><Relationship Id="rId15" Type="http://schemas.openxmlformats.org/officeDocument/2006/relationships/image" Target="../media/image5.gif"/><Relationship Id="rId10" Type="http://schemas.openxmlformats.org/officeDocument/2006/relationships/image" Target="../media/image23.gif"/><Relationship Id="rId4" Type="http://schemas.openxmlformats.org/officeDocument/2006/relationships/image" Target="../media/image4.gif"/><Relationship Id="rId9" Type="http://schemas.openxmlformats.org/officeDocument/2006/relationships/image" Target="../media/image20.gif"/><Relationship Id="rId14" Type="http://schemas.openxmlformats.org/officeDocument/2006/relationships/image" Target="../media/image37.gi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gif"/><Relationship Id="rId13" Type="http://schemas.openxmlformats.org/officeDocument/2006/relationships/image" Target="../media/image34.gif"/><Relationship Id="rId18" Type="http://schemas.openxmlformats.org/officeDocument/2006/relationships/image" Target="../media/image42.jpeg"/><Relationship Id="rId3" Type="http://schemas.openxmlformats.org/officeDocument/2006/relationships/image" Target="../media/image3.png"/><Relationship Id="rId7" Type="http://schemas.openxmlformats.org/officeDocument/2006/relationships/image" Target="../media/image14.gif"/><Relationship Id="rId12" Type="http://schemas.openxmlformats.org/officeDocument/2006/relationships/image" Target="../media/image31.gif"/><Relationship Id="rId17" Type="http://schemas.openxmlformats.org/officeDocument/2006/relationships/image" Target="../media/image41.jpeg"/><Relationship Id="rId2" Type="http://schemas.openxmlformats.org/officeDocument/2006/relationships/image" Target="../media/image2.png"/><Relationship Id="rId16" Type="http://schemas.openxmlformats.org/officeDocument/2006/relationships/image" Target="../media/image5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gif"/><Relationship Id="rId11" Type="http://schemas.openxmlformats.org/officeDocument/2006/relationships/image" Target="../media/image28.gif"/><Relationship Id="rId5" Type="http://schemas.openxmlformats.org/officeDocument/2006/relationships/image" Target="../media/image8.gif"/><Relationship Id="rId15" Type="http://schemas.openxmlformats.org/officeDocument/2006/relationships/image" Target="../media/image40.gif"/><Relationship Id="rId10" Type="http://schemas.openxmlformats.org/officeDocument/2006/relationships/image" Target="../media/image23.gif"/><Relationship Id="rId4" Type="http://schemas.openxmlformats.org/officeDocument/2006/relationships/image" Target="../media/image4.gif"/><Relationship Id="rId9" Type="http://schemas.openxmlformats.org/officeDocument/2006/relationships/image" Target="../media/image20.gif"/><Relationship Id="rId14" Type="http://schemas.openxmlformats.org/officeDocument/2006/relationships/image" Target="../media/image37.gi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gif"/><Relationship Id="rId13" Type="http://schemas.openxmlformats.org/officeDocument/2006/relationships/image" Target="../media/image34.gif"/><Relationship Id="rId18" Type="http://schemas.openxmlformats.org/officeDocument/2006/relationships/image" Target="../media/image44.jpeg"/><Relationship Id="rId3" Type="http://schemas.openxmlformats.org/officeDocument/2006/relationships/image" Target="../media/image3.png"/><Relationship Id="rId7" Type="http://schemas.openxmlformats.org/officeDocument/2006/relationships/image" Target="../media/image14.gif"/><Relationship Id="rId12" Type="http://schemas.openxmlformats.org/officeDocument/2006/relationships/image" Target="../media/image31.gif"/><Relationship Id="rId17" Type="http://schemas.openxmlformats.org/officeDocument/2006/relationships/image" Target="../media/image5.gif"/><Relationship Id="rId2" Type="http://schemas.openxmlformats.org/officeDocument/2006/relationships/image" Target="../media/image2.png"/><Relationship Id="rId16" Type="http://schemas.openxmlformats.org/officeDocument/2006/relationships/image" Target="../media/image43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gif"/><Relationship Id="rId11" Type="http://schemas.openxmlformats.org/officeDocument/2006/relationships/image" Target="../media/image28.gif"/><Relationship Id="rId5" Type="http://schemas.openxmlformats.org/officeDocument/2006/relationships/image" Target="../media/image8.gif"/><Relationship Id="rId15" Type="http://schemas.openxmlformats.org/officeDocument/2006/relationships/image" Target="../media/image40.gif"/><Relationship Id="rId10" Type="http://schemas.openxmlformats.org/officeDocument/2006/relationships/image" Target="../media/image23.gif"/><Relationship Id="rId19" Type="http://schemas.openxmlformats.org/officeDocument/2006/relationships/image" Target="../media/image45.jpeg"/><Relationship Id="rId4" Type="http://schemas.openxmlformats.org/officeDocument/2006/relationships/image" Target="../media/image4.gif"/><Relationship Id="rId9" Type="http://schemas.openxmlformats.org/officeDocument/2006/relationships/image" Target="../media/image20.gif"/><Relationship Id="rId14" Type="http://schemas.openxmlformats.org/officeDocument/2006/relationships/image" Target="../media/image37.gi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gif"/><Relationship Id="rId13" Type="http://schemas.openxmlformats.org/officeDocument/2006/relationships/image" Target="../media/image34.gif"/><Relationship Id="rId18" Type="http://schemas.openxmlformats.org/officeDocument/2006/relationships/image" Target="../media/image5.gif"/><Relationship Id="rId3" Type="http://schemas.openxmlformats.org/officeDocument/2006/relationships/image" Target="../media/image3.png"/><Relationship Id="rId7" Type="http://schemas.openxmlformats.org/officeDocument/2006/relationships/image" Target="../media/image14.gif"/><Relationship Id="rId12" Type="http://schemas.openxmlformats.org/officeDocument/2006/relationships/image" Target="../media/image31.gif"/><Relationship Id="rId17" Type="http://schemas.openxmlformats.org/officeDocument/2006/relationships/image" Target="../media/image46.gif"/><Relationship Id="rId2" Type="http://schemas.openxmlformats.org/officeDocument/2006/relationships/image" Target="../media/image2.png"/><Relationship Id="rId16" Type="http://schemas.openxmlformats.org/officeDocument/2006/relationships/image" Target="../media/image43.gif"/><Relationship Id="rId20" Type="http://schemas.openxmlformats.org/officeDocument/2006/relationships/image" Target="../media/image4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gif"/><Relationship Id="rId11" Type="http://schemas.openxmlformats.org/officeDocument/2006/relationships/image" Target="../media/image28.gif"/><Relationship Id="rId5" Type="http://schemas.openxmlformats.org/officeDocument/2006/relationships/image" Target="../media/image8.gif"/><Relationship Id="rId15" Type="http://schemas.openxmlformats.org/officeDocument/2006/relationships/image" Target="../media/image40.gif"/><Relationship Id="rId10" Type="http://schemas.openxmlformats.org/officeDocument/2006/relationships/image" Target="../media/image23.gif"/><Relationship Id="rId19" Type="http://schemas.openxmlformats.org/officeDocument/2006/relationships/image" Target="../media/image47.jpeg"/><Relationship Id="rId4" Type="http://schemas.openxmlformats.org/officeDocument/2006/relationships/image" Target="../media/image4.gif"/><Relationship Id="rId9" Type="http://schemas.openxmlformats.org/officeDocument/2006/relationships/image" Target="../media/image20.gif"/><Relationship Id="rId14" Type="http://schemas.openxmlformats.org/officeDocument/2006/relationships/image" Target="../media/image37.gi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gif"/><Relationship Id="rId13" Type="http://schemas.openxmlformats.org/officeDocument/2006/relationships/image" Target="../media/image34.gif"/><Relationship Id="rId18" Type="http://schemas.openxmlformats.org/officeDocument/2006/relationships/image" Target="../media/image49.gif"/><Relationship Id="rId3" Type="http://schemas.openxmlformats.org/officeDocument/2006/relationships/image" Target="../media/image3.png"/><Relationship Id="rId21" Type="http://schemas.openxmlformats.org/officeDocument/2006/relationships/image" Target="../media/image51.jpeg"/><Relationship Id="rId7" Type="http://schemas.openxmlformats.org/officeDocument/2006/relationships/image" Target="../media/image14.gif"/><Relationship Id="rId12" Type="http://schemas.openxmlformats.org/officeDocument/2006/relationships/image" Target="../media/image31.gif"/><Relationship Id="rId17" Type="http://schemas.openxmlformats.org/officeDocument/2006/relationships/image" Target="../media/image46.gif"/><Relationship Id="rId2" Type="http://schemas.openxmlformats.org/officeDocument/2006/relationships/image" Target="../media/image2.png"/><Relationship Id="rId16" Type="http://schemas.openxmlformats.org/officeDocument/2006/relationships/image" Target="../media/image43.gif"/><Relationship Id="rId20" Type="http://schemas.openxmlformats.org/officeDocument/2006/relationships/image" Target="../media/image5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gif"/><Relationship Id="rId11" Type="http://schemas.openxmlformats.org/officeDocument/2006/relationships/image" Target="../media/image28.gif"/><Relationship Id="rId5" Type="http://schemas.openxmlformats.org/officeDocument/2006/relationships/image" Target="../media/image8.gif"/><Relationship Id="rId15" Type="http://schemas.openxmlformats.org/officeDocument/2006/relationships/image" Target="../media/image40.gif"/><Relationship Id="rId10" Type="http://schemas.openxmlformats.org/officeDocument/2006/relationships/image" Target="../media/image23.gif"/><Relationship Id="rId19" Type="http://schemas.openxmlformats.org/officeDocument/2006/relationships/image" Target="../media/image5.gif"/><Relationship Id="rId4" Type="http://schemas.openxmlformats.org/officeDocument/2006/relationships/image" Target="../media/image4.gif"/><Relationship Id="rId9" Type="http://schemas.openxmlformats.org/officeDocument/2006/relationships/image" Target="../media/image20.gif"/><Relationship Id="rId14" Type="http://schemas.openxmlformats.org/officeDocument/2006/relationships/image" Target="../media/image37.gi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gif"/><Relationship Id="rId13" Type="http://schemas.openxmlformats.org/officeDocument/2006/relationships/image" Target="../media/image34.gif"/><Relationship Id="rId18" Type="http://schemas.openxmlformats.org/officeDocument/2006/relationships/image" Target="../media/image49.gif"/><Relationship Id="rId3" Type="http://schemas.openxmlformats.org/officeDocument/2006/relationships/image" Target="../media/image3.png"/><Relationship Id="rId21" Type="http://schemas.openxmlformats.org/officeDocument/2006/relationships/image" Target="../media/image53.jpeg"/><Relationship Id="rId7" Type="http://schemas.openxmlformats.org/officeDocument/2006/relationships/image" Target="../media/image14.gif"/><Relationship Id="rId12" Type="http://schemas.openxmlformats.org/officeDocument/2006/relationships/image" Target="../media/image31.gif"/><Relationship Id="rId17" Type="http://schemas.openxmlformats.org/officeDocument/2006/relationships/image" Target="../media/image46.gif"/><Relationship Id="rId2" Type="http://schemas.openxmlformats.org/officeDocument/2006/relationships/image" Target="../media/image2.png"/><Relationship Id="rId16" Type="http://schemas.openxmlformats.org/officeDocument/2006/relationships/image" Target="../media/image43.gif"/><Relationship Id="rId20" Type="http://schemas.openxmlformats.org/officeDocument/2006/relationships/image" Target="../media/image5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gif"/><Relationship Id="rId11" Type="http://schemas.openxmlformats.org/officeDocument/2006/relationships/image" Target="../media/image28.gif"/><Relationship Id="rId5" Type="http://schemas.openxmlformats.org/officeDocument/2006/relationships/image" Target="../media/image8.gif"/><Relationship Id="rId15" Type="http://schemas.openxmlformats.org/officeDocument/2006/relationships/image" Target="../media/image40.gif"/><Relationship Id="rId10" Type="http://schemas.openxmlformats.org/officeDocument/2006/relationships/image" Target="../media/image23.gif"/><Relationship Id="rId19" Type="http://schemas.openxmlformats.org/officeDocument/2006/relationships/image" Target="../media/image52.gif"/><Relationship Id="rId4" Type="http://schemas.openxmlformats.org/officeDocument/2006/relationships/image" Target="../media/image4.gif"/><Relationship Id="rId9" Type="http://schemas.openxmlformats.org/officeDocument/2006/relationships/image" Target="../media/image20.gif"/><Relationship Id="rId14" Type="http://schemas.openxmlformats.org/officeDocument/2006/relationships/image" Target="../media/image37.gif"/><Relationship Id="rId22" Type="http://schemas.openxmlformats.org/officeDocument/2006/relationships/image" Target="../media/image54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gif"/><Relationship Id="rId13" Type="http://schemas.openxmlformats.org/officeDocument/2006/relationships/image" Target="../media/image34.gif"/><Relationship Id="rId18" Type="http://schemas.openxmlformats.org/officeDocument/2006/relationships/image" Target="../media/image49.gif"/><Relationship Id="rId3" Type="http://schemas.openxmlformats.org/officeDocument/2006/relationships/image" Target="../media/image3.png"/><Relationship Id="rId21" Type="http://schemas.openxmlformats.org/officeDocument/2006/relationships/image" Target="../media/image5.gif"/><Relationship Id="rId7" Type="http://schemas.openxmlformats.org/officeDocument/2006/relationships/image" Target="../media/image14.gif"/><Relationship Id="rId12" Type="http://schemas.openxmlformats.org/officeDocument/2006/relationships/image" Target="../media/image31.gif"/><Relationship Id="rId17" Type="http://schemas.openxmlformats.org/officeDocument/2006/relationships/image" Target="../media/image46.gif"/><Relationship Id="rId2" Type="http://schemas.openxmlformats.org/officeDocument/2006/relationships/image" Target="../media/image2.png"/><Relationship Id="rId16" Type="http://schemas.openxmlformats.org/officeDocument/2006/relationships/image" Target="../media/image43.gif"/><Relationship Id="rId20" Type="http://schemas.openxmlformats.org/officeDocument/2006/relationships/image" Target="../media/image55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gif"/><Relationship Id="rId11" Type="http://schemas.openxmlformats.org/officeDocument/2006/relationships/image" Target="../media/image28.gif"/><Relationship Id="rId5" Type="http://schemas.openxmlformats.org/officeDocument/2006/relationships/image" Target="../media/image8.gif"/><Relationship Id="rId15" Type="http://schemas.openxmlformats.org/officeDocument/2006/relationships/image" Target="../media/image40.gif"/><Relationship Id="rId23" Type="http://schemas.openxmlformats.org/officeDocument/2006/relationships/image" Target="../media/image57.jpeg"/><Relationship Id="rId10" Type="http://schemas.openxmlformats.org/officeDocument/2006/relationships/image" Target="../media/image23.gif"/><Relationship Id="rId19" Type="http://schemas.openxmlformats.org/officeDocument/2006/relationships/image" Target="../media/image52.gif"/><Relationship Id="rId4" Type="http://schemas.openxmlformats.org/officeDocument/2006/relationships/image" Target="../media/image4.gif"/><Relationship Id="rId9" Type="http://schemas.openxmlformats.org/officeDocument/2006/relationships/image" Target="../media/image20.gif"/><Relationship Id="rId14" Type="http://schemas.openxmlformats.org/officeDocument/2006/relationships/image" Target="../media/image37.gif"/><Relationship Id="rId22" Type="http://schemas.openxmlformats.org/officeDocument/2006/relationships/image" Target="../media/image5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gif"/><Relationship Id="rId4" Type="http://schemas.openxmlformats.org/officeDocument/2006/relationships/image" Target="../media/image4.gi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gif"/><Relationship Id="rId13" Type="http://schemas.openxmlformats.org/officeDocument/2006/relationships/image" Target="../media/image34.gif"/><Relationship Id="rId18" Type="http://schemas.openxmlformats.org/officeDocument/2006/relationships/image" Target="../media/image49.gif"/><Relationship Id="rId26" Type="http://schemas.openxmlformats.org/officeDocument/2006/relationships/image" Target="../media/image62.gif"/><Relationship Id="rId3" Type="http://schemas.openxmlformats.org/officeDocument/2006/relationships/image" Target="../media/image3.png"/><Relationship Id="rId21" Type="http://schemas.openxmlformats.org/officeDocument/2006/relationships/image" Target="../media/image5.gif"/><Relationship Id="rId7" Type="http://schemas.openxmlformats.org/officeDocument/2006/relationships/image" Target="../media/image14.gif"/><Relationship Id="rId12" Type="http://schemas.openxmlformats.org/officeDocument/2006/relationships/image" Target="../media/image31.gif"/><Relationship Id="rId17" Type="http://schemas.openxmlformats.org/officeDocument/2006/relationships/image" Target="../media/image46.gif"/><Relationship Id="rId25" Type="http://schemas.openxmlformats.org/officeDocument/2006/relationships/image" Target="../media/image61.jpeg"/><Relationship Id="rId2" Type="http://schemas.openxmlformats.org/officeDocument/2006/relationships/image" Target="../media/image2.png"/><Relationship Id="rId16" Type="http://schemas.openxmlformats.org/officeDocument/2006/relationships/image" Target="../media/image43.gif"/><Relationship Id="rId20" Type="http://schemas.openxmlformats.org/officeDocument/2006/relationships/image" Target="../media/image55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gif"/><Relationship Id="rId11" Type="http://schemas.openxmlformats.org/officeDocument/2006/relationships/image" Target="../media/image28.gif"/><Relationship Id="rId24" Type="http://schemas.openxmlformats.org/officeDocument/2006/relationships/image" Target="../media/image60.jpeg"/><Relationship Id="rId5" Type="http://schemas.openxmlformats.org/officeDocument/2006/relationships/image" Target="../media/image8.gif"/><Relationship Id="rId15" Type="http://schemas.openxmlformats.org/officeDocument/2006/relationships/image" Target="../media/image40.gif"/><Relationship Id="rId23" Type="http://schemas.openxmlformats.org/officeDocument/2006/relationships/image" Target="../media/image59.jpeg"/><Relationship Id="rId10" Type="http://schemas.openxmlformats.org/officeDocument/2006/relationships/image" Target="../media/image23.gif"/><Relationship Id="rId19" Type="http://schemas.openxmlformats.org/officeDocument/2006/relationships/image" Target="../media/image52.gif"/><Relationship Id="rId4" Type="http://schemas.openxmlformats.org/officeDocument/2006/relationships/image" Target="../media/image4.gif"/><Relationship Id="rId9" Type="http://schemas.openxmlformats.org/officeDocument/2006/relationships/image" Target="../media/image20.gif"/><Relationship Id="rId14" Type="http://schemas.openxmlformats.org/officeDocument/2006/relationships/image" Target="../media/image37.gif"/><Relationship Id="rId22" Type="http://schemas.openxmlformats.org/officeDocument/2006/relationships/image" Target="../media/image58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gif"/><Relationship Id="rId13" Type="http://schemas.openxmlformats.org/officeDocument/2006/relationships/image" Target="../media/image34.gif"/><Relationship Id="rId18" Type="http://schemas.openxmlformats.org/officeDocument/2006/relationships/image" Target="../media/image49.gif"/><Relationship Id="rId3" Type="http://schemas.openxmlformats.org/officeDocument/2006/relationships/image" Target="../media/image3.png"/><Relationship Id="rId21" Type="http://schemas.openxmlformats.org/officeDocument/2006/relationships/image" Target="../media/image5.gif"/><Relationship Id="rId7" Type="http://schemas.openxmlformats.org/officeDocument/2006/relationships/image" Target="../media/image14.gif"/><Relationship Id="rId12" Type="http://schemas.openxmlformats.org/officeDocument/2006/relationships/image" Target="../media/image31.gif"/><Relationship Id="rId17" Type="http://schemas.openxmlformats.org/officeDocument/2006/relationships/image" Target="../media/image46.gif"/><Relationship Id="rId2" Type="http://schemas.openxmlformats.org/officeDocument/2006/relationships/image" Target="../media/image2.png"/><Relationship Id="rId16" Type="http://schemas.openxmlformats.org/officeDocument/2006/relationships/image" Target="../media/image43.gif"/><Relationship Id="rId20" Type="http://schemas.openxmlformats.org/officeDocument/2006/relationships/image" Target="../media/image55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gif"/><Relationship Id="rId11" Type="http://schemas.openxmlformats.org/officeDocument/2006/relationships/image" Target="../media/image28.gif"/><Relationship Id="rId5" Type="http://schemas.openxmlformats.org/officeDocument/2006/relationships/image" Target="../media/image8.gif"/><Relationship Id="rId15" Type="http://schemas.openxmlformats.org/officeDocument/2006/relationships/image" Target="../media/image40.gif"/><Relationship Id="rId23" Type="http://schemas.openxmlformats.org/officeDocument/2006/relationships/image" Target="../media/image64.gif"/><Relationship Id="rId10" Type="http://schemas.openxmlformats.org/officeDocument/2006/relationships/image" Target="../media/image23.gif"/><Relationship Id="rId19" Type="http://schemas.openxmlformats.org/officeDocument/2006/relationships/image" Target="../media/image52.gif"/><Relationship Id="rId4" Type="http://schemas.openxmlformats.org/officeDocument/2006/relationships/image" Target="../media/image4.gif"/><Relationship Id="rId9" Type="http://schemas.openxmlformats.org/officeDocument/2006/relationships/image" Target="../media/image20.gif"/><Relationship Id="rId14" Type="http://schemas.openxmlformats.org/officeDocument/2006/relationships/image" Target="../media/image37.gif"/><Relationship Id="rId22" Type="http://schemas.openxmlformats.org/officeDocument/2006/relationships/image" Target="../media/image6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3.png"/><Relationship Id="rId7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gif"/><Relationship Id="rId5" Type="http://schemas.openxmlformats.org/officeDocument/2006/relationships/image" Target="../media/image8.gif"/><Relationship Id="rId4" Type="http://schemas.openxmlformats.org/officeDocument/2006/relationships/image" Target="../media/image4.g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3.png"/><Relationship Id="rId7" Type="http://schemas.openxmlformats.org/officeDocument/2006/relationships/image" Target="../media/image5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gif"/><Relationship Id="rId5" Type="http://schemas.openxmlformats.org/officeDocument/2006/relationships/image" Target="../media/image8.gif"/><Relationship Id="rId4" Type="http://schemas.openxmlformats.org/officeDocument/2006/relationships/image" Target="../media/image4.gif"/><Relationship Id="rId9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gif"/><Relationship Id="rId3" Type="http://schemas.openxmlformats.org/officeDocument/2006/relationships/image" Target="../media/image3.png"/><Relationship Id="rId7" Type="http://schemas.openxmlformats.org/officeDocument/2006/relationships/image" Target="../media/image14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gif"/><Relationship Id="rId5" Type="http://schemas.openxmlformats.org/officeDocument/2006/relationships/image" Target="../media/image8.gif"/><Relationship Id="rId10" Type="http://schemas.openxmlformats.org/officeDocument/2006/relationships/image" Target="../media/image16.jpeg"/><Relationship Id="rId4" Type="http://schemas.openxmlformats.org/officeDocument/2006/relationships/image" Target="../media/image4.gif"/><Relationship Id="rId9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gif"/><Relationship Id="rId3" Type="http://schemas.openxmlformats.org/officeDocument/2006/relationships/image" Target="../media/image3.png"/><Relationship Id="rId7" Type="http://schemas.openxmlformats.org/officeDocument/2006/relationships/image" Target="../media/image14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gif"/><Relationship Id="rId11" Type="http://schemas.openxmlformats.org/officeDocument/2006/relationships/image" Target="../media/image19.jpeg"/><Relationship Id="rId5" Type="http://schemas.openxmlformats.org/officeDocument/2006/relationships/image" Target="../media/image8.gif"/><Relationship Id="rId10" Type="http://schemas.openxmlformats.org/officeDocument/2006/relationships/image" Target="../media/image18.jpeg"/><Relationship Id="rId4" Type="http://schemas.openxmlformats.org/officeDocument/2006/relationships/image" Target="../media/image4.gif"/><Relationship Id="rId9" Type="http://schemas.openxmlformats.org/officeDocument/2006/relationships/image" Target="../media/image5.gi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gif"/><Relationship Id="rId3" Type="http://schemas.openxmlformats.org/officeDocument/2006/relationships/image" Target="../media/image3.png"/><Relationship Id="rId7" Type="http://schemas.openxmlformats.org/officeDocument/2006/relationships/image" Target="../media/image14.gif"/><Relationship Id="rId12" Type="http://schemas.openxmlformats.org/officeDocument/2006/relationships/image" Target="../media/image2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gif"/><Relationship Id="rId11" Type="http://schemas.openxmlformats.org/officeDocument/2006/relationships/image" Target="../media/image21.jpeg"/><Relationship Id="rId5" Type="http://schemas.openxmlformats.org/officeDocument/2006/relationships/image" Target="../media/image8.gif"/><Relationship Id="rId10" Type="http://schemas.openxmlformats.org/officeDocument/2006/relationships/image" Target="../media/image5.gif"/><Relationship Id="rId4" Type="http://schemas.openxmlformats.org/officeDocument/2006/relationships/image" Target="../media/image4.gif"/><Relationship Id="rId9" Type="http://schemas.openxmlformats.org/officeDocument/2006/relationships/image" Target="../media/image20.g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gif"/><Relationship Id="rId13" Type="http://schemas.openxmlformats.org/officeDocument/2006/relationships/image" Target="../media/image25.jpeg"/><Relationship Id="rId3" Type="http://schemas.openxmlformats.org/officeDocument/2006/relationships/image" Target="../media/image3.png"/><Relationship Id="rId7" Type="http://schemas.openxmlformats.org/officeDocument/2006/relationships/image" Target="../media/image14.gif"/><Relationship Id="rId12" Type="http://schemas.openxmlformats.org/officeDocument/2006/relationships/image" Target="../media/image2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gif"/><Relationship Id="rId11" Type="http://schemas.openxmlformats.org/officeDocument/2006/relationships/image" Target="../media/image5.gif"/><Relationship Id="rId5" Type="http://schemas.openxmlformats.org/officeDocument/2006/relationships/image" Target="../media/image8.gif"/><Relationship Id="rId10" Type="http://schemas.openxmlformats.org/officeDocument/2006/relationships/image" Target="../media/image23.gif"/><Relationship Id="rId4" Type="http://schemas.openxmlformats.org/officeDocument/2006/relationships/image" Target="../media/image4.gif"/><Relationship Id="rId9" Type="http://schemas.openxmlformats.org/officeDocument/2006/relationships/image" Target="../media/image20.gi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gif"/><Relationship Id="rId13" Type="http://schemas.microsoft.com/office/2007/relationships/hdphoto" Target="../media/hdphoto1.wdp"/><Relationship Id="rId3" Type="http://schemas.openxmlformats.org/officeDocument/2006/relationships/image" Target="../media/image3.png"/><Relationship Id="rId7" Type="http://schemas.openxmlformats.org/officeDocument/2006/relationships/image" Target="../media/image14.gif"/><Relationship Id="rId12" Type="http://schemas.openxmlformats.org/officeDocument/2006/relationships/image" Target="../media/image2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gif"/><Relationship Id="rId11" Type="http://schemas.openxmlformats.org/officeDocument/2006/relationships/image" Target="../media/image5.gif"/><Relationship Id="rId5" Type="http://schemas.openxmlformats.org/officeDocument/2006/relationships/image" Target="../media/image8.gif"/><Relationship Id="rId10" Type="http://schemas.openxmlformats.org/officeDocument/2006/relationships/image" Target="../media/image23.gif"/><Relationship Id="rId4" Type="http://schemas.openxmlformats.org/officeDocument/2006/relationships/image" Target="../media/image4.gif"/><Relationship Id="rId9" Type="http://schemas.openxmlformats.org/officeDocument/2006/relationships/image" Target="../media/image20.gif"/><Relationship Id="rId1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68" y="-19398"/>
            <a:ext cx="9151368" cy="687739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539552" y="118954"/>
            <a:ext cx="8471039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solidFill>
                  <a:schemeClr val="bg1"/>
                </a:solidFill>
              </a:rPr>
              <a:t>Общероссийская общественная организация</a:t>
            </a:r>
          </a:p>
          <a:p>
            <a:pPr algn="ctr"/>
            <a:r>
              <a:rPr lang="ru-RU" sz="2500" b="1" dirty="0" smtClean="0">
                <a:solidFill>
                  <a:schemeClr val="bg1"/>
                </a:solidFill>
              </a:rPr>
              <a:t>«Ассоциация медицинских сестер России» </a:t>
            </a:r>
            <a:endParaRPr lang="ru-RU" sz="2500" b="1" dirty="0">
              <a:solidFill>
                <a:schemeClr val="bg1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080120" cy="1080120"/>
          </a:xfrm>
          <a:prstGeom prst="rect">
            <a:avLst/>
          </a:prstGeom>
          <a:noFill/>
          <a:effectLst/>
        </p:spPr>
      </p:pic>
      <p:sp>
        <p:nvSpPr>
          <p:cNvPr id="21" name="Овал 20"/>
          <p:cNvSpPr/>
          <p:nvPr/>
        </p:nvSpPr>
        <p:spPr>
          <a:xfrm>
            <a:off x="107504" y="116632"/>
            <a:ext cx="1080120" cy="1080120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Объект 3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72" y="1282697"/>
            <a:ext cx="9200384" cy="4882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" name="TextBox 46"/>
          <p:cNvSpPr txBox="1"/>
          <p:nvPr/>
        </p:nvSpPr>
        <p:spPr>
          <a:xfrm>
            <a:off x="1691680" y="6309320"/>
            <a:ext cx="6696744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800" b="1" i="1" dirty="0" smtClean="0">
                <a:solidFill>
                  <a:schemeClr val="bg1"/>
                </a:solidFill>
              </a:rPr>
              <a:t>31</a:t>
            </a:r>
            <a:r>
              <a:rPr lang="ru-RU" sz="2800" b="1" i="1" dirty="0" smtClean="0">
                <a:solidFill>
                  <a:schemeClr val="bg1"/>
                </a:solidFill>
              </a:rPr>
              <a:t> октября </a:t>
            </a:r>
            <a:r>
              <a:rPr lang="en-US" sz="2800" b="1" i="1" dirty="0" smtClean="0">
                <a:solidFill>
                  <a:schemeClr val="bg1"/>
                </a:solidFill>
              </a:rPr>
              <a:t>– 1 </a:t>
            </a:r>
            <a:r>
              <a:rPr lang="ru-RU" sz="2800" b="1" i="1" dirty="0" smtClean="0">
                <a:solidFill>
                  <a:schemeClr val="bg1"/>
                </a:solidFill>
              </a:rPr>
              <a:t>ноября 2014 г., г. Омск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07504" y="2852936"/>
            <a:ext cx="9047103" cy="255454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</a:rPr>
              <a:t>«Современные </a:t>
            </a:r>
            <a:r>
              <a:rPr lang="ru-RU" sz="4000" b="1" dirty="0">
                <a:solidFill>
                  <a:schemeClr val="tx2">
                    <a:lumMod val="75000"/>
                  </a:schemeClr>
                </a:solidFill>
              </a:rPr>
              <a:t>направления развития сестринского дела </a:t>
            </a: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</a:rPr>
              <a:t>в </a:t>
            </a:r>
            <a:r>
              <a:rPr lang="ru-RU" sz="4000" b="1" dirty="0">
                <a:solidFill>
                  <a:schemeClr val="tx2">
                    <a:lumMod val="75000"/>
                  </a:schemeClr>
                </a:solidFill>
              </a:rPr>
              <a:t>оказании первичной медико-санитарной помощи </a:t>
            </a: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</a:rPr>
              <a:t>населению»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78874" y="1556792"/>
            <a:ext cx="8597582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Всероссийская </a:t>
            </a:r>
            <a:endParaRPr lang="ru-RU" sz="3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3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научно-практическая </a:t>
            </a:r>
            <a:r>
              <a:rPr lang="ru-RU" sz="3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конференция</a:t>
            </a:r>
          </a:p>
        </p:txBody>
      </p:sp>
    </p:spTree>
    <p:extLst>
      <p:ext uri="{BB962C8B-B14F-4D97-AF65-F5344CB8AC3E}">
        <p14:creationId xmlns:p14="http://schemas.microsoft.com/office/powerpoint/2010/main" val="3657195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68" y="-19398"/>
            <a:ext cx="9151368" cy="687739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0" y="-27384"/>
            <a:ext cx="9144000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solidFill>
                  <a:schemeClr val="bg1"/>
                </a:solidFill>
              </a:rPr>
              <a:t>Приветствуем участников конференции из регионов России!</a:t>
            </a:r>
            <a:endParaRPr lang="ru-RU" sz="2500" b="1" dirty="0">
              <a:solidFill>
                <a:schemeClr val="bg1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Объект 3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72" y="449670"/>
            <a:ext cx="9200384" cy="6291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Sveta\Desktop\fffccc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92696"/>
            <a:ext cx="8730586" cy="5240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42" t="46063" r="45999" b="47934"/>
          <a:stretch/>
        </p:blipFill>
        <p:spPr bwMode="auto">
          <a:xfrm>
            <a:off x="3478025" y="4306951"/>
            <a:ext cx="747790" cy="64961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Sveta\Desktop\Без имени-1.gif"/>
          <p:cNvPicPr>
            <a:picLocks noChangeArrowheads="1"/>
          </p:cNvPicPr>
          <p:nvPr/>
        </p:nvPicPr>
        <p:blipFill rotWithShape="1"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37" t="41259" r="30845" b="37565"/>
          <a:stretch/>
        </p:blipFill>
        <p:spPr bwMode="auto">
          <a:xfrm>
            <a:off x="1850552" y="615354"/>
            <a:ext cx="2746800" cy="23688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Sveta\Desktop\Без имени-1.gif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794373"/>
            <a:ext cx="395858" cy="49482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7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96" t="40957" r="31602" b="29522"/>
          <a:stretch/>
        </p:blipFill>
        <p:spPr bwMode="auto">
          <a:xfrm>
            <a:off x="1416033" y="2747554"/>
            <a:ext cx="555494" cy="518919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8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84" t="19077" r="36515" b="37413"/>
          <a:stretch/>
        </p:blipFill>
        <p:spPr bwMode="auto">
          <a:xfrm>
            <a:off x="1076443" y="3119760"/>
            <a:ext cx="618220" cy="86409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9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68" t="29127" r="29509" b="28904"/>
          <a:stretch/>
        </p:blipFill>
        <p:spPr bwMode="auto">
          <a:xfrm>
            <a:off x="3942978" y="4110980"/>
            <a:ext cx="570649" cy="82018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10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997" t="45306" r="22005" b="19258"/>
          <a:stretch/>
        </p:blipFill>
        <p:spPr bwMode="auto">
          <a:xfrm>
            <a:off x="1266581" y="1924453"/>
            <a:ext cx="754659" cy="71231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вал 5"/>
          <p:cNvSpPr/>
          <p:nvPr/>
        </p:nvSpPr>
        <p:spPr>
          <a:xfrm>
            <a:off x="1466130" y="2870554"/>
            <a:ext cx="72008" cy="75374"/>
          </a:xfrm>
          <a:prstGeom prst="ellipse">
            <a:avLst/>
          </a:prstGeom>
          <a:ln/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6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11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38" t="35701" r="23057" b="29124"/>
          <a:stretch/>
        </p:blipFill>
        <p:spPr bwMode="auto">
          <a:xfrm>
            <a:off x="3360564" y="3945756"/>
            <a:ext cx="867738" cy="66060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3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04" t="57463" r="42704" b="23521"/>
          <a:stretch/>
        </p:blipFill>
        <p:spPr bwMode="auto">
          <a:xfrm>
            <a:off x="-110862" y="3356992"/>
            <a:ext cx="887955" cy="869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Группа 6"/>
          <p:cNvGrpSpPr/>
          <p:nvPr/>
        </p:nvGrpSpPr>
        <p:grpSpPr>
          <a:xfrm>
            <a:off x="568" y="-24288"/>
            <a:ext cx="9167706" cy="6877398"/>
            <a:chOff x="568" y="-19398"/>
            <a:chExt cx="9167706" cy="6877398"/>
          </a:xfrm>
        </p:grpSpPr>
        <p:pic>
          <p:nvPicPr>
            <p:cNvPr id="7170" name="Picture 2" descr="C:\Users\Sveta\Desktop\img014.jpg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8" y="-19398"/>
              <a:ext cx="9167706" cy="68773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TextBox 16"/>
            <p:cNvSpPr txBox="1"/>
            <p:nvPr/>
          </p:nvSpPr>
          <p:spPr>
            <a:xfrm>
              <a:off x="1654897" y="44624"/>
              <a:ext cx="5653407" cy="707886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ru-RU" sz="4000" b="1" i="1" dirty="0" smtClean="0">
                  <a:solidFill>
                    <a:schemeClr val="tx2">
                      <a:lumMod val="75000"/>
                    </a:schemeClr>
                  </a:solidFill>
                </a:rPr>
                <a:t>Новосибирская область</a:t>
              </a:r>
              <a:endParaRPr lang="ru-RU" sz="4000" b="1" i="1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-9618" y="-19924"/>
            <a:ext cx="9179944" cy="6871886"/>
            <a:chOff x="568" y="-13886"/>
            <a:chExt cx="9179944" cy="6871886"/>
          </a:xfrm>
        </p:grpSpPr>
        <p:pic>
          <p:nvPicPr>
            <p:cNvPr id="7171" name="Picture 3" descr="C:\Users\Sveta\Desktop\939390002.jpg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8" y="-13886"/>
              <a:ext cx="9179944" cy="687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TextBox 18"/>
            <p:cNvSpPr txBox="1"/>
            <p:nvPr/>
          </p:nvSpPr>
          <p:spPr>
            <a:xfrm>
              <a:off x="2195736" y="32128"/>
              <a:ext cx="5653407" cy="707886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ru-RU" sz="4000" b="1" i="1" dirty="0" smtClean="0">
                  <a:solidFill>
                    <a:schemeClr val="tx2">
                      <a:lumMod val="75000"/>
                    </a:schemeClr>
                  </a:solidFill>
                </a:rPr>
                <a:t>Новосибирская область</a:t>
              </a:r>
              <a:endParaRPr lang="ru-RU" sz="4000" b="1" i="1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11735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500"/>
                            </p:stCondLst>
                            <p:childTnLst>
                              <p:par>
                                <p:cTn id="27" presetID="9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9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15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2500"/>
                            </p:stCondLst>
                            <p:childTnLst>
                              <p:par>
                                <p:cTn id="38" presetID="35" presetClass="emph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68" y="-19398"/>
            <a:ext cx="9151368" cy="687739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0" y="-27384"/>
            <a:ext cx="9144000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solidFill>
                  <a:schemeClr val="bg1"/>
                </a:solidFill>
              </a:rPr>
              <a:t>Приветствуем участников конференции из регионов России!</a:t>
            </a:r>
            <a:endParaRPr lang="ru-RU" sz="2500" b="1" dirty="0">
              <a:solidFill>
                <a:schemeClr val="bg1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Объект 3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72" y="449670"/>
            <a:ext cx="9200384" cy="6291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Sveta\Desktop\fffccc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92696"/>
            <a:ext cx="8730586" cy="5240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42" t="46063" r="45999" b="47934"/>
          <a:stretch/>
        </p:blipFill>
        <p:spPr bwMode="auto">
          <a:xfrm>
            <a:off x="3478025" y="4306951"/>
            <a:ext cx="747790" cy="64961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Sveta\Desktop\Без имени-1.gif"/>
          <p:cNvPicPr>
            <a:picLocks noChangeArrowheads="1"/>
          </p:cNvPicPr>
          <p:nvPr/>
        </p:nvPicPr>
        <p:blipFill rotWithShape="1"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37" t="41259" r="30845" b="37565"/>
          <a:stretch/>
        </p:blipFill>
        <p:spPr bwMode="auto">
          <a:xfrm>
            <a:off x="1850552" y="615354"/>
            <a:ext cx="2746800" cy="23688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Sveta\Desktop\Без имени-1.gif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794373"/>
            <a:ext cx="395858" cy="49482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7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96" t="40957" r="31602" b="29522"/>
          <a:stretch/>
        </p:blipFill>
        <p:spPr bwMode="auto">
          <a:xfrm>
            <a:off x="1416033" y="2747554"/>
            <a:ext cx="555494" cy="518919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8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84" t="19077" r="36515" b="37413"/>
          <a:stretch/>
        </p:blipFill>
        <p:spPr bwMode="auto">
          <a:xfrm>
            <a:off x="1076443" y="3119760"/>
            <a:ext cx="618220" cy="86409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9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68" t="29127" r="29509" b="28904"/>
          <a:stretch/>
        </p:blipFill>
        <p:spPr bwMode="auto">
          <a:xfrm>
            <a:off x="3942978" y="4110980"/>
            <a:ext cx="570649" cy="82018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10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997" t="45306" r="22005" b="19258"/>
          <a:stretch/>
        </p:blipFill>
        <p:spPr bwMode="auto">
          <a:xfrm>
            <a:off x="1266581" y="1924453"/>
            <a:ext cx="754659" cy="71231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вал 5"/>
          <p:cNvSpPr/>
          <p:nvPr/>
        </p:nvSpPr>
        <p:spPr>
          <a:xfrm>
            <a:off x="1466130" y="2870554"/>
            <a:ext cx="72008" cy="75374"/>
          </a:xfrm>
          <a:prstGeom prst="ellipse">
            <a:avLst/>
          </a:prstGeom>
          <a:ln/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6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11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38" t="35701" r="23057" b="29124"/>
          <a:stretch/>
        </p:blipFill>
        <p:spPr bwMode="auto">
          <a:xfrm>
            <a:off x="3360564" y="3945756"/>
            <a:ext cx="867738" cy="66060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1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75" t="32507" r="32113" b="39974"/>
          <a:stretch/>
        </p:blipFill>
        <p:spPr bwMode="auto">
          <a:xfrm>
            <a:off x="1691680" y="3022253"/>
            <a:ext cx="609972" cy="45009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3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04" t="57463" r="42704" b="23521"/>
          <a:stretch/>
        </p:blipFill>
        <p:spPr bwMode="auto">
          <a:xfrm>
            <a:off x="-110862" y="3356992"/>
            <a:ext cx="887955" cy="869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Группа 9"/>
          <p:cNvGrpSpPr/>
          <p:nvPr/>
        </p:nvGrpSpPr>
        <p:grpSpPr>
          <a:xfrm>
            <a:off x="568" y="-185456"/>
            <a:ext cx="9179944" cy="7034281"/>
            <a:chOff x="568" y="211143"/>
            <a:chExt cx="9179944" cy="7034281"/>
          </a:xfrm>
        </p:grpSpPr>
        <p:pic>
          <p:nvPicPr>
            <p:cNvPr id="8197" name="Picture 5" descr="C:\Users\Sveta\Desktop\501008804.jpg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8" y="373569"/>
              <a:ext cx="9179944" cy="68718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TextBox 16"/>
            <p:cNvSpPr txBox="1"/>
            <p:nvPr/>
          </p:nvSpPr>
          <p:spPr>
            <a:xfrm>
              <a:off x="2606919" y="211143"/>
              <a:ext cx="5052152" cy="707886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ru-RU" sz="4000" b="1" i="1" dirty="0" smtClean="0">
                  <a:solidFill>
                    <a:schemeClr val="tx2">
                      <a:lumMod val="75000"/>
                    </a:schemeClr>
                  </a:solidFill>
                </a:rPr>
                <a:t>Республика Марий Эл</a:t>
              </a:r>
              <a:endParaRPr lang="ru-RU" sz="4000" b="1" i="1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3909" y="-16626"/>
            <a:ext cx="9186886" cy="6862780"/>
            <a:chOff x="-6374" y="-19398"/>
            <a:chExt cx="9186886" cy="6862780"/>
          </a:xfrm>
        </p:grpSpPr>
        <p:pic>
          <p:nvPicPr>
            <p:cNvPr id="8196" name="Picture 4" descr="C:\Users\Sveta\Desktop\Uk6GX7EyeHE.jpg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6374" y="-19398"/>
              <a:ext cx="9186886" cy="68627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TextBox 19"/>
            <p:cNvSpPr txBox="1"/>
            <p:nvPr/>
          </p:nvSpPr>
          <p:spPr>
            <a:xfrm>
              <a:off x="1941376" y="95727"/>
              <a:ext cx="5052152" cy="707886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ru-RU" sz="4000" b="1" i="1" dirty="0" smtClean="0">
                  <a:solidFill>
                    <a:schemeClr val="tx2">
                      <a:lumMod val="75000"/>
                    </a:schemeClr>
                  </a:solidFill>
                </a:rPr>
                <a:t>Республика Марий Эл</a:t>
              </a:r>
              <a:endParaRPr lang="ru-RU" sz="4000" b="1" i="1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66111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500"/>
                            </p:stCondLst>
                            <p:childTnLst>
                              <p:par>
                                <p:cTn id="27" presetID="9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9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15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3000"/>
                            </p:stCondLst>
                            <p:childTnLst>
                              <p:par>
                                <p:cTn id="38" presetID="35" presetClass="emph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68" y="-19398"/>
            <a:ext cx="9151368" cy="687739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0" y="-27384"/>
            <a:ext cx="9144000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solidFill>
                  <a:schemeClr val="bg1"/>
                </a:solidFill>
              </a:rPr>
              <a:t>Приветствуем участников конференции из регионов России!</a:t>
            </a:r>
            <a:endParaRPr lang="ru-RU" sz="2500" b="1" dirty="0">
              <a:solidFill>
                <a:schemeClr val="bg1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Объект 3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72" y="449670"/>
            <a:ext cx="9200384" cy="6291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Sveta\Desktop\fffccc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92696"/>
            <a:ext cx="8730586" cy="5240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42" t="46063" r="45999" b="47934"/>
          <a:stretch/>
        </p:blipFill>
        <p:spPr bwMode="auto">
          <a:xfrm>
            <a:off x="3478025" y="4306951"/>
            <a:ext cx="747790" cy="64961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Sveta\Desktop\Без имени-1.gif"/>
          <p:cNvPicPr>
            <a:picLocks noChangeArrowheads="1"/>
          </p:cNvPicPr>
          <p:nvPr/>
        </p:nvPicPr>
        <p:blipFill rotWithShape="1"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37" t="41259" r="30845" b="37565"/>
          <a:stretch/>
        </p:blipFill>
        <p:spPr bwMode="auto">
          <a:xfrm>
            <a:off x="1850552" y="615354"/>
            <a:ext cx="2746800" cy="23688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Sveta\Desktop\Без имени-1.gif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794373"/>
            <a:ext cx="395858" cy="49482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7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96" t="40957" r="31602" b="29522"/>
          <a:stretch/>
        </p:blipFill>
        <p:spPr bwMode="auto">
          <a:xfrm>
            <a:off x="1416033" y="2747554"/>
            <a:ext cx="555494" cy="518919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8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84" t="19077" r="36515" b="37413"/>
          <a:stretch/>
        </p:blipFill>
        <p:spPr bwMode="auto">
          <a:xfrm>
            <a:off x="1076443" y="3119760"/>
            <a:ext cx="618220" cy="86409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9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68" t="29127" r="29509" b="28904"/>
          <a:stretch/>
        </p:blipFill>
        <p:spPr bwMode="auto">
          <a:xfrm>
            <a:off x="3942978" y="4110980"/>
            <a:ext cx="570649" cy="82018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10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997" t="45306" r="22005" b="19258"/>
          <a:stretch/>
        </p:blipFill>
        <p:spPr bwMode="auto">
          <a:xfrm>
            <a:off x="1266581" y="1924453"/>
            <a:ext cx="754659" cy="71231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вал 5"/>
          <p:cNvSpPr/>
          <p:nvPr/>
        </p:nvSpPr>
        <p:spPr>
          <a:xfrm>
            <a:off x="1466130" y="2870554"/>
            <a:ext cx="72008" cy="75374"/>
          </a:xfrm>
          <a:prstGeom prst="ellipse">
            <a:avLst/>
          </a:prstGeom>
          <a:ln/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6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11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38" t="35701" r="23057" b="29124"/>
          <a:stretch/>
        </p:blipFill>
        <p:spPr bwMode="auto">
          <a:xfrm>
            <a:off x="3360564" y="3945756"/>
            <a:ext cx="867738" cy="66060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1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75" t="32507" r="32113" b="39974"/>
          <a:stretch/>
        </p:blipFill>
        <p:spPr bwMode="auto">
          <a:xfrm>
            <a:off x="1691680" y="3022253"/>
            <a:ext cx="609972" cy="45009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C:\Users\Sveta\Desktop\Без имени-2.gif"/>
          <p:cNvPicPr>
            <a:picLocks noChangeAspect="1" noChangeArrowheads="1"/>
          </p:cNvPicPr>
          <p:nvPr/>
        </p:nvPicPr>
        <p:blipFill rotWithShape="1">
          <a:blip r:embed="rId1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08" t="9616" r="5322" b="6413"/>
          <a:stretch/>
        </p:blipFill>
        <p:spPr bwMode="auto">
          <a:xfrm>
            <a:off x="5251669" y="1447575"/>
            <a:ext cx="2696199" cy="306079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3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04" t="57463" r="42704" b="23521"/>
          <a:stretch/>
        </p:blipFill>
        <p:spPr bwMode="auto">
          <a:xfrm>
            <a:off x="-110862" y="3356992"/>
            <a:ext cx="887955" cy="869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Группа 6"/>
          <p:cNvGrpSpPr/>
          <p:nvPr/>
        </p:nvGrpSpPr>
        <p:grpSpPr>
          <a:xfrm>
            <a:off x="0" y="-19783"/>
            <a:ext cx="9180512" cy="6880353"/>
            <a:chOff x="0" y="-22353"/>
            <a:chExt cx="9180512" cy="6880353"/>
          </a:xfrm>
        </p:grpSpPr>
        <p:pic>
          <p:nvPicPr>
            <p:cNvPr id="9218" name="Picture 2" descr="C:\Users\Sveta\Desktop\8.jpg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22353"/>
              <a:ext cx="9180512" cy="68803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TextBox 16"/>
            <p:cNvSpPr txBox="1"/>
            <p:nvPr/>
          </p:nvSpPr>
          <p:spPr>
            <a:xfrm>
              <a:off x="1430003" y="19210"/>
              <a:ext cx="6067238" cy="707886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ru-RU" sz="4000" b="1" i="1" dirty="0" smtClean="0">
                  <a:solidFill>
                    <a:schemeClr val="tx2">
                      <a:lumMod val="75000"/>
                    </a:schemeClr>
                  </a:solidFill>
                </a:rPr>
                <a:t>Республика Саха (Якутия)</a:t>
              </a:r>
              <a:endParaRPr lang="ru-RU" sz="4000" b="1" i="1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-5000" y="-19924"/>
            <a:ext cx="9185512" cy="6899983"/>
            <a:chOff x="-5000" y="-41983"/>
            <a:chExt cx="9185512" cy="6899983"/>
          </a:xfrm>
        </p:grpSpPr>
        <p:pic>
          <p:nvPicPr>
            <p:cNvPr id="9219" name="Picture 3" descr="C:\Users\Sveta\Desktop\fe0aebcce93e.jpg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5000" y="-41983"/>
              <a:ext cx="9185512" cy="68999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TextBox 20"/>
            <p:cNvSpPr txBox="1"/>
            <p:nvPr/>
          </p:nvSpPr>
          <p:spPr>
            <a:xfrm>
              <a:off x="1601106" y="95727"/>
              <a:ext cx="6067238" cy="707886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ru-RU" sz="4000" b="1" i="1" dirty="0" smtClean="0">
                  <a:solidFill>
                    <a:schemeClr val="tx2">
                      <a:lumMod val="75000"/>
                    </a:schemeClr>
                  </a:solidFill>
                </a:rPr>
                <a:t>Республика Саха (Якутия)</a:t>
              </a:r>
              <a:endParaRPr lang="ru-RU" sz="4000" b="1" i="1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12741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500"/>
                            </p:stCondLst>
                            <p:childTnLst>
                              <p:par>
                                <p:cTn id="27" presetID="9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9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15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3000"/>
                            </p:stCondLst>
                            <p:childTnLst>
                              <p:par>
                                <p:cTn id="38" presetID="35" presetClass="emph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68" y="-19398"/>
            <a:ext cx="9151368" cy="687739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0" y="-27384"/>
            <a:ext cx="9144000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solidFill>
                  <a:schemeClr val="bg1"/>
                </a:solidFill>
              </a:rPr>
              <a:t>Приветствуем участников конференции из регионов России!</a:t>
            </a:r>
            <a:endParaRPr lang="ru-RU" sz="2500" b="1" dirty="0">
              <a:solidFill>
                <a:schemeClr val="bg1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Объект 3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72" y="449670"/>
            <a:ext cx="9200384" cy="6291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Sveta\Desktop\fffccc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92696"/>
            <a:ext cx="8730586" cy="5240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42" t="46063" r="45999" b="47934"/>
          <a:stretch/>
        </p:blipFill>
        <p:spPr bwMode="auto">
          <a:xfrm>
            <a:off x="3478025" y="4306951"/>
            <a:ext cx="747790" cy="64961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Sveta\Desktop\Без имени-1.gif"/>
          <p:cNvPicPr>
            <a:picLocks noChangeArrowheads="1"/>
          </p:cNvPicPr>
          <p:nvPr/>
        </p:nvPicPr>
        <p:blipFill rotWithShape="1"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37" t="41259" r="30845" b="37565"/>
          <a:stretch/>
        </p:blipFill>
        <p:spPr bwMode="auto">
          <a:xfrm>
            <a:off x="1850552" y="615354"/>
            <a:ext cx="2746800" cy="23688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Sveta\Desktop\Без имени-1.gif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794373"/>
            <a:ext cx="395858" cy="49482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7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96" t="40957" r="31602" b="29522"/>
          <a:stretch/>
        </p:blipFill>
        <p:spPr bwMode="auto">
          <a:xfrm>
            <a:off x="1416033" y="2747554"/>
            <a:ext cx="555494" cy="518919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8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84" t="19077" r="36515" b="37413"/>
          <a:stretch/>
        </p:blipFill>
        <p:spPr bwMode="auto">
          <a:xfrm>
            <a:off x="1076443" y="3119760"/>
            <a:ext cx="618220" cy="86409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9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68" t="29127" r="29509" b="28904"/>
          <a:stretch/>
        </p:blipFill>
        <p:spPr bwMode="auto">
          <a:xfrm>
            <a:off x="3942978" y="4110980"/>
            <a:ext cx="570649" cy="82018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10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997" t="45306" r="22005" b="19258"/>
          <a:stretch/>
        </p:blipFill>
        <p:spPr bwMode="auto">
          <a:xfrm>
            <a:off x="1266581" y="1924453"/>
            <a:ext cx="754659" cy="71231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вал 5"/>
          <p:cNvSpPr/>
          <p:nvPr/>
        </p:nvSpPr>
        <p:spPr>
          <a:xfrm>
            <a:off x="1466130" y="2870554"/>
            <a:ext cx="72008" cy="75374"/>
          </a:xfrm>
          <a:prstGeom prst="ellipse">
            <a:avLst/>
          </a:prstGeom>
          <a:ln/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6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11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38" t="35701" r="23057" b="29124"/>
          <a:stretch/>
        </p:blipFill>
        <p:spPr bwMode="auto">
          <a:xfrm>
            <a:off x="3360564" y="3945756"/>
            <a:ext cx="867738" cy="66060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1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75" t="32507" r="32113" b="39974"/>
          <a:stretch/>
        </p:blipFill>
        <p:spPr bwMode="auto">
          <a:xfrm>
            <a:off x="1691680" y="3022253"/>
            <a:ext cx="609972" cy="45009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C:\Users\Sveta\Desktop\Без имени-2.gif"/>
          <p:cNvPicPr>
            <a:picLocks noChangeAspect="1" noChangeArrowheads="1"/>
          </p:cNvPicPr>
          <p:nvPr/>
        </p:nvPicPr>
        <p:blipFill rotWithShape="1">
          <a:blip r:embed="rId1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08" t="9616" r="5322" b="6413"/>
          <a:stretch/>
        </p:blipFill>
        <p:spPr bwMode="auto">
          <a:xfrm>
            <a:off x="5251669" y="1447575"/>
            <a:ext cx="2696199" cy="306079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1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91" t="26715" r="33905" b="38111"/>
          <a:stretch/>
        </p:blipFill>
        <p:spPr bwMode="auto">
          <a:xfrm>
            <a:off x="895730" y="3743320"/>
            <a:ext cx="598594" cy="62102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3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04" t="57463" r="42704" b="23521"/>
          <a:stretch/>
        </p:blipFill>
        <p:spPr bwMode="auto">
          <a:xfrm>
            <a:off x="-110862" y="3356992"/>
            <a:ext cx="887955" cy="869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Группа 6"/>
          <p:cNvGrpSpPr/>
          <p:nvPr/>
        </p:nvGrpSpPr>
        <p:grpSpPr>
          <a:xfrm>
            <a:off x="568" y="-24782"/>
            <a:ext cx="9179944" cy="6877892"/>
            <a:chOff x="568" y="-19892"/>
            <a:chExt cx="9179944" cy="6877892"/>
          </a:xfrm>
        </p:grpSpPr>
        <p:pic>
          <p:nvPicPr>
            <p:cNvPr id="10242" name="Picture 2" descr="C:\Users\Sveta\Desktop\6545f65a.jpg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8" y="-19892"/>
              <a:ext cx="9179944" cy="68778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TextBox 16"/>
            <p:cNvSpPr txBox="1"/>
            <p:nvPr/>
          </p:nvSpPr>
          <p:spPr>
            <a:xfrm>
              <a:off x="1980313" y="95727"/>
              <a:ext cx="5200013" cy="707886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ru-RU" sz="4000" b="1" i="1" dirty="0" smtClean="0">
                  <a:solidFill>
                    <a:schemeClr val="tx2">
                      <a:lumMod val="75000"/>
                    </a:schemeClr>
                  </a:solidFill>
                </a:rPr>
                <a:t>Республика Калмыкия</a:t>
              </a:r>
              <a:endParaRPr lang="ru-RU" sz="4000" b="1" i="1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-4845" y="-19924"/>
            <a:ext cx="9178876" cy="6858000"/>
            <a:chOff x="1636" y="144016"/>
            <a:chExt cx="9178876" cy="6858000"/>
          </a:xfrm>
        </p:grpSpPr>
        <p:pic>
          <p:nvPicPr>
            <p:cNvPr id="10243" name="Picture 3" descr="C:\Users\Sveta\Desktop\pagoda-in-elista-1200.jpg"/>
            <p:cNvPicPr>
              <a:picLocks noChangeAspect="1" noChangeArrowheads="1"/>
            </p:cNvPicPr>
            <p:nvPr/>
          </p:nvPicPr>
          <p:blipFill rotWithShape="1"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1636" y="144016"/>
              <a:ext cx="9178876" cy="685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TextBox 20"/>
            <p:cNvSpPr txBox="1"/>
            <p:nvPr/>
          </p:nvSpPr>
          <p:spPr>
            <a:xfrm>
              <a:off x="2007723" y="211143"/>
              <a:ext cx="5200013" cy="707886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ru-RU" sz="4000" b="1" i="1" dirty="0" smtClean="0">
                  <a:solidFill>
                    <a:schemeClr val="tx2">
                      <a:lumMod val="75000"/>
                    </a:schemeClr>
                  </a:solidFill>
                </a:rPr>
                <a:t>Республика Калмыкия</a:t>
              </a:r>
              <a:endParaRPr lang="ru-RU" sz="4000" b="1" i="1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67815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500"/>
                            </p:stCondLst>
                            <p:childTnLst>
                              <p:par>
                                <p:cTn id="27" presetID="9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9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15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3000"/>
                            </p:stCondLst>
                            <p:childTnLst>
                              <p:par>
                                <p:cTn id="38" presetID="35" presetClass="emph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9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68" y="-19398"/>
            <a:ext cx="9151368" cy="687739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0" y="-27384"/>
            <a:ext cx="9144000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solidFill>
                  <a:schemeClr val="bg1"/>
                </a:solidFill>
              </a:rPr>
              <a:t>Приветствуем участников конференции из регионов России!</a:t>
            </a:r>
            <a:endParaRPr lang="ru-RU" sz="2500" b="1" dirty="0">
              <a:solidFill>
                <a:schemeClr val="bg1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Объект 3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72" y="449670"/>
            <a:ext cx="9200384" cy="6291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Sveta\Desktop\fffccc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92696"/>
            <a:ext cx="8730586" cy="5240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42" t="46063" r="45999" b="47934"/>
          <a:stretch/>
        </p:blipFill>
        <p:spPr bwMode="auto">
          <a:xfrm>
            <a:off x="3478025" y="4306951"/>
            <a:ext cx="747790" cy="64961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Sveta\Desktop\Без имени-1.gif"/>
          <p:cNvPicPr>
            <a:picLocks noChangeArrowheads="1"/>
          </p:cNvPicPr>
          <p:nvPr/>
        </p:nvPicPr>
        <p:blipFill rotWithShape="1"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37" t="41259" r="30845" b="37565"/>
          <a:stretch/>
        </p:blipFill>
        <p:spPr bwMode="auto">
          <a:xfrm>
            <a:off x="1850552" y="615354"/>
            <a:ext cx="2746800" cy="23688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Sveta\Desktop\Без имени-1.gif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794373"/>
            <a:ext cx="395858" cy="49482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7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96" t="40957" r="31602" b="29522"/>
          <a:stretch/>
        </p:blipFill>
        <p:spPr bwMode="auto">
          <a:xfrm>
            <a:off x="1416033" y="2747554"/>
            <a:ext cx="555494" cy="518919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8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84" t="19077" r="36515" b="37413"/>
          <a:stretch/>
        </p:blipFill>
        <p:spPr bwMode="auto">
          <a:xfrm>
            <a:off x="1076443" y="3119760"/>
            <a:ext cx="618220" cy="86409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9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68" t="29127" r="29509" b="28904"/>
          <a:stretch/>
        </p:blipFill>
        <p:spPr bwMode="auto">
          <a:xfrm>
            <a:off x="3942978" y="4110980"/>
            <a:ext cx="570649" cy="82018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10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997" t="45306" r="22005" b="19258"/>
          <a:stretch/>
        </p:blipFill>
        <p:spPr bwMode="auto">
          <a:xfrm>
            <a:off x="1266581" y="1924453"/>
            <a:ext cx="754659" cy="71231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вал 5"/>
          <p:cNvSpPr/>
          <p:nvPr/>
        </p:nvSpPr>
        <p:spPr>
          <a:xfrm>
            <a:off x="1466130" y="2870554"/>
            <a:ext cx="72008" cy="75374"/>
          </a:xfrm>
          <a:prstGeom prst="ellipse">
            <a:avLst/>
          </a:prstGeom>
          <a:ln/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6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11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38" t="35701" r="23057" b="29124"/>
          <a:stretch/>
        </p:blipFill>
        <p:spPr bwMode="auto">
          <a:xfrm>
            <a:off x="3360564" y="3945756"/>
            <a:ext cx="867738" cy="66060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1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75" t="32507" r="32113" b="39974"/>
          <a:stretch/>
        </p:blipFill>
        <p:spPr bwMode="auto">
          <a:xfrm>
            <a:off x="1691680" y="3022253"/>
            <a:ext cx="609972" cy="45009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C:\Users\Sveta\Desktop\Без имени-2.gif"/>
          <p:cNvPicPr>
            <a:picLocks noChangeAspect="1" noChangeArrowheads="1"/>
          </p:cNvPicPr>
          <p:nvPr/>
        </p:nvPicPr>
        <p:blipFill rotWithShape="1">
          <a:blip r:embed="rId1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08" t="9616" r="5322" b="6413"/>
          <a:stretch/>
        </p:blipFill>
        <p:spPr bwMode="auto">
          <a:xfrm>
            <a:off x="5251669" y="1447575"/>
            <a:ext cx="2696199" cy="306079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1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91" t="26715" r="33905" b="38111"/>
          <a:stretch/>
        </p:blipFill>
        <p:spPr bwMode="auto">
          <a:xfrm>
            <a:off x="895730" y="3743320"/>
            <a:ext cx="598594" cy="62102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1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25" t="25069" r="40550" b="49186"/>
          <a:stretch/>
        </p:blipFill>
        <p:spPr bwMode="auto">
          <a:xfrm>
            <a:off x="1763688" y="3429000"/>
            <a:ext cx="537964" cy="46593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3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04" t="57463" r="42704" b="23521"/>
          <a:stretch/>
        </p:blipFill>
        <p:spPr bwMode="auto">
          <a:xfrm>
            <a:off x="-110862" y="3356992"/>
            <a:ext cx="887955" cy="869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Группа 6"/>
          <p:cNvGrpSpPr/>
          <p:nvPr/>
        </p:nvGrpSpPr>
        <p:grpSpPr>
          <a:xfrm>
            <a:off x="690" y="-19924"/>
            <a:ext cx="9171808" cy="6851368"/>
            <a:chOff x="-19872" y="6632"/>
            <a:chExt cx="9171808" cy="6851368"/>
          </a:xfrm>
        </p:grpSpPr>
        <p:pic>
          <p:nvPicPr>
            <p:cNvPr id="11266" name="Picture 2" descr="C:\Users\Sveta\Desktop\2009_08_21-23_20_02-pbr.jpg"/>
            <p:cNvPicPr>
              <a:picLocks noChangeAspect="1" noChangeArrowheads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9872" y="6632"/>
              <a:ext cx="9171808" cy="68513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TextBox 16"/>
            <p:cNvSpPr txBox="1"/>
            <p:nvPr/>
          </p:nvSpPr>
          <p:spPr>
            <a:xfrm>
              <a:off x="2326563" y="193493"/>
              <a:ext cx="4681987" cy="707886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ru-RU" sz="4000" b="1" i="1" dirty="0" smtClean="0">
                  <a:solidFill>
                    <a:schemeClr val="tx2">
                      <a:lumMod val="75000"/>
                    </a:schemeClr>
                  </a:solidFill>
                </a:rPr>
                <a:t>Самарская область</a:t>
              </a:r>
              <a:endParaRPr lang="ru-RU" sz="4000" b="1" i="1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-2156" y="-22039"/>
            <a:ext cx="9200384" cy="6853633"/>
            <a:chOff x="-12243" y="4366"/>
            <a:chExt cx="9200384" cy="6853633"/>
          </a:xfrm>
        </p:grpSpPr>
        <p:pic>
          <p:nvPicPr>
            <p:cNvPr id="11267" name="Picture 3" descr="C:\Users\Sveta\Desktop\0_87c1f_768c0b3d_XXXL.jpg"/>
            <p:cNvPicPr>
              <a:picLocks noChangeAspect="1" noChangeArrowheads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2243" y="4366"/>
              <a:ext cx="9200384" cy="68536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TextBox 21"/>
            <p:cNvSpPr txBox="1"/>
            <p:nvPr/>
          </p:nvSpPr>
          <p:spPr>
            <a:xfrm>
              <a:off x="2172633" y="193493"/>
              <a:ext cx="4681987" cy="707886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ru-RU" sz="4000" b="1" i="1" dirty="0" smtClean="0">
                  <a:solidFill>
                    <a:schemeClr val="tx2">
                      <a:lumMod val="75000"/>
                    </a:schemeClr>
                  </a:solidFill>
                </a:rPr>
                <a:t>Самарская область</a:t>
              </a:r>
              <a:endParaRPr lang="ru-RU" sz="4000" b="1" i="1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51274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500"/>
                            </p:stCondLst>
                            <p:childTnLst>
                              <p:par>
                                <p:cTn id="27" presetID="9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9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15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3000"/>
                            </p:stCondLst>
                            <p:childTnLst>
                              <p:par>
                                <p:cTn id="38" presetID="35" presetClass="emph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9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68" y="-19398"/>
            <a:ext cx="9151368" cy="687739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0" y="-27384"/>
            <a:ext cx="9144000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solidFill>
                  <a:schemeClr val="bg1"/>
                </a:solidFill>
              </a:rPr>
              <a:t>Приветствуем участников конференции из регионов России!</a:t>
            </a:r>
            <a:endParaRPr lang="ru-RU" sz="2500" b="1" dirty="0">
              <a:solidFill>
                <a:schemeClr val="bg1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Объект 3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72" y="449670"/>
            <a:ext cx="9200384" cy="6291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Sveta\Desktop\fffccc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92696"/>
            <a:ext cx="8730586" cy="5240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42" t="46063" r="45999" b="47934"/>
          <a:stretch/>
        </p:blipFill>
        <p:spPr bwMode="auto">
          <a:xfrm>
            <a:off x="3478025" y="4306951"/>
            <a:ext cx="747790" cy="64961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Sveta\Desktop\Без имени-1.gif"/>
          <p:cNvPicPr>
            <a:picLocks noChangeArrowheads="1"/>
          </p:cNvPicPr>
          <p:nvPr/>
        </p:nvPicPr>
        <p:blipFill rotWithShape="1"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37" t="41259" r="30845" b="37565"/>
          <a:stretch/>
        </p:blipFill>
        <p:spPr bwMode="auto">
          <a:xfrm>
            <a:off x="1850552" y="615354"/>
            <a:ext cx="2746800" cy="23688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Sveta\Desktop\Без имени-1.gif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794373"/>
            <a:ext cx="395858" cy="49482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7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96" t="40957" r="31602" b="29522"/>
          <a:stretch/>
        </p:blipFill>
        <p:spPr bwMode="auto">
          <a:xfrm>
            <a:off x="1416033" y="2747554"/>
            <a:ext cx="555494" cy="518919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8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84" t="19077" r="36515" b="37413"/>
          <a:stretch/>
        </p:blipFill>
        <p:spPr bwMode="auto">
          <a:xfrm>
            <a:off x="1076443" y="3119760"/>
            <a:ext cx="618220" cy="86409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9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68" t="29127" r="29509" b="28904"/>
          <a:stretch/>
        </p:blipFill>
        <p:spPr bwMode="auto">
          <a:xfrm>
            <a:off x="3942978" y="4110980"/>
            <a:ext cx="570649" cy="82018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10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997" t="45306" r="22005" b="19258"/>
          <a:stretch/>
        </p:blipFill>
        <p:spPr bwMode="auto">
          <a:xfrm>
            <a:off x="1266581" y="1924453"/>
            <a:ext cx="754659" cy="71231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вал 5"/>
          <p:cNvSpPr/>
          <p:nvPr/>
        </p:nvSpPr>
        <p:spPr>
          <a:xfrm>
            <a:off x="1466130" y="2870554"/>
            <a:ext cx="72008" cy="75374"/>
          </a:xfrm>
          <a:prstGeom prst="ellipse">
            <a:avLst/>
          </a:prstGeom>
          <a:ln/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6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11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38" t="35701" r="23057" b="29124"/>
          <a:stretch/>
        </p:blipFill>
        <p:spPr bwMode="auto">
          <a:xfrm>
            <a:off x="3360564" y="3945756"/>
            <a:ext cx="867738" cy="66060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1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75" t="32507" r="32113" b="39974"/>
          <a:stretch/>
        </p:blipFill>
        <p:spPr bwMode="auto">
          <a:xfrm>
            <a:off x="1691680" y="3022253"/>
            <a:ext cx="609972" cy="45009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C:\Users\Sveta\Desktop\Без имени-2.gif"/>
          <p:cNvPicPr>
            <a:picLocks noChangeAspect="1" noChangeArrowheads="1"/>
          </p:cNvPicPr>
          <p:nvPr/>
        </p:nvPicPr>
        <p:blipFill rotWithShape="1">
          <a:blip r:embed="rId1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08" t="9616" r="5322" b="6413"/>
          <a:stretch/>
        </p:blipFill>
        <p:spPr bwMode="auto">
          <a:xfrm>
            <a:off x="5251669" y="1447575"/>
            <a:ext cx="2696199" cy="306079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1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91" t="26715" r="33905" b="38111"/>
          <a:stretch/>
        </p:blipFill>
        <p:spPr bwMode="auto">
          <a:xfrm>
            <a:off x="895730" y="3743320"/>
            <a:ext cx="598594" cy="62102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1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25" t="25069" r="40550" b="49186"/>
          <a:stretch/>
        </p:blipFill>
        <p:spPr bwMode="auto">
          <a:xfrm>
            <a:off x="1763688" y="3429000"/>
            <a:ext cx="537964" cy="46593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16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27" t="36326" r="30870" b="26725"/>
          <a:stretch/>
        </p:blipFill>
        <p:spPr bwMode="auto">
          <a:xfrm>
            <a:off x="956896" y="2415579"/>
            <a:ext cx="607536" cy="64499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04" t="57463" r="42704" b="23521"/>
          <a:stretch/>
        </p:blipFill>
        <p:spPr bwMode="auto">
          <a:xfrm>
            <a:off x="-110862" y="3356992"/>
            <a:ext cx="887955" cy="869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Группа 6"/>
          <p:cNvGrpSpPr/>
          <p:nvPr/>
        </p:nvGrpSpPr>
        <p:grpSpPr>
          <a:xfrm>
            <a:off x="568" y="-19924"/>
            <a:ext cx="9179944" cy="6857574"/>
            <a:chOff x="568" y="-11004"/>
            <a:chExt cx="9179944" cy="6857574"/>
          </a:xfrm>
        </p:grpSpPr>
        <p:pic>
          <p:nvPicPr>
            <p:cNvPr id="12290" name="Picture 2" descr="C:\Users\Sveta\Desktop\dnepr-v-smolenskoj.jpg"/>
            <p:cNvPicPr>
              <a:picLocks noChangeAspect="1" noChangeArrowheads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8" y="-11004"/>
              <a:ext cx="9179944" cy="68575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TextBox 16"/>
            <p:cNvSpPr txBox="1"/>
            <p:nvPr/>
          </p:nvSpPr>
          <p:spPr>
            <a:xfrm>
              <a:off x="2130619" y="95727"/>
              <a:ext cx="4933466" cy="707886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ru-RU" sz="4000" b="1" i="1" dirty="0" smtClean="0">
                  <a:solidFill>
                    <a:schemeClr val="tx2">
                      <a:lumMod val="75000"/>
                    </a:schemeClr>
                  </a:solidFill>
                </a:rPr>
                <a:t>Смоленская область</a:t>
              </a:r>
              <a:endParaRPr lang="ru-RU" sz="4000" b="1" i="1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-6069" y="-24333"/>
            <a:ext cx="9200384" cy="6888201"/>
            <a:chOff x="-19872" y="-30202"/>
            <a:chExt cx="9200384" cy="6888201"/>
          </a:xfrm>
        </p:grpSpPr>
        <p:pic>
          <p:nvPicPr>
            <p:cNvPr id="12291" name="Picture 3" descr="C:\Users\Sveta\Desktop\7c7605ce4249849aca7882466454716286a6e9c2.jpg"/>
            <p:cNvPicPr>
              <a:picLocks noChangeAspect="1" noChangeArrowheads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9872" y="-30202"/>
              <a:ext cx="9200384" cy="68882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TextBox 22"/>
            <p:cNvSpPr txBox="1"/>
            <p:nvPr/>
          </p:nvSpPr>
          <p:spPr>
            <a:xfrm>
              <a:off x="2301652" y="133503"/>
              <a:ext cx="4933466" cy="707886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ru-RU" sz="4000" b="1" i="1" dirty="0" smtClean="0">
                  <a:solidFill>
                    <a:schemeClr val="tx2">
                      <a:lumMod val="75000"/>
                    </a:schemeClr>
                  </a:solidFill>
                </a:rPr>
                <a:t>Смоленская область</a:t>
              </a:r>
              <a:endParaRPr lang="ru-RU" sz="4000" b="1" i="1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38526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500"/>
                            </p:stCondLst>
                            <p:childTnLst>
                              <p:par>
                                <p:cTn id="27" presetID="9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9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15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3000"/>
                            </p:stCondLst>
                            <p:childTnLst>
                              <p:par>
                                <p:cTn id="38" presetID="35" presetClass="emph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9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68" y="-19398"/>
            <a:ext cx="9151368" cy="687739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0" y="-27384"/>
            <a:ext cx="9144000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solidFill>
                  <a:schemeClr val="bg1"/>
                </a:solidFill>
              </a:rPr>
              <a:t>Приветствуем участников конференции из регионов России!</a:t>
            </a:r>
            <a:endParaRPr lang="ru-RU" sz="2500" b="1" dirty="0">
              <a:solidFill>
                <a:schemeClr val="bg1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Объект 3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72" y="449670"/>
            <a:ext cx="9200384" cy="6291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Sveta\Desktop\fffccc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92696"/>
            <a:ext cx="8730586" cy="5240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42" t="46063" r="45999" b="47934"/>
          <a:stretch/>
        </p:blipFill>
        <p:spPr bwMode="auto">
          <a:xfrm>
            <a:off x="3478025" y="4306951"/>
            <a:ext cx="747790" cy="64961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Sveta\Desktop\Без имени-1.gif"/>
          <p:cNvPicPr>
            <a:picLocks noChangeArrowheads="1"/>
          </p:cNvPicPr>
          <p:nvPr/>
        </p:nvPicPr>
        <p:blipFill rotWithShape="1"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37" t="41259" r="30845" b="37565"/>
          <a:stretch/>
        </p:blipFill>
        <p:spPr bwMode="auto">
          <a:xfrm>
            <a:off x="1850552" y="615354"/>
            <a:ext cx="2746800" cy="23688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Sveta\Desktop\Без имени-1.gif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794373"/>
            <a:ext cx="395858" cy="49482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7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96" t="40957" r="31602" b="29522"/>
          <a:stretch/>
        </p:blipFill>
        <p:spPr bwMode="auto">
          <a:xfrm>
            <a:off x="1416033" y="2747554"/>
            <a:ext cx="555494" cy="518919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8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84" t="19077" r="36515" b="37413"/>
          <a:stretch/>
        </p:blipFill>
        <p:spPr bwMode="auto">
          <a:xfrm>
            <a:off x="1076443" y="3119760"/>
            <a:ext cx="618220" cy="86409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9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68" t="29127" r="29509" b="28904"/>
          <a:stretch/>
        </p:blipFill>
        <p:spPr bwMode="auto">
          <a:xfrm>
            <a:off x="3942978" y="4110980"/>
            <a:ext cx="570649" cy="82018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10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997" t="45306" r="22005" b="19258"/>
          <a:stretch/>
        </p:blipFill>
        <p:spPr bwMode="auto">
          <a:xfrm>
            <a:off x="1266581" y="1924453"/>
            <a:ext cx="754659" cy="71231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вал 5"/>
          <p:cNvSpPr/>
          <p:nvPr/>
        </p:nvSpPr>
        <p:spPr>
          <a:xfrm>
            <a:off x="1466130" y="2870554"/>
            <a:ext cx="72008" cy="75374"/>
          </a:xfrm>
          <a:prstGeom prst="ellipse">
            <a:avLst/>
          </a:prstGeom>
          <a:ln/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6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11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38" t="35701" r="23057" b="29124"/>
          <a:stretch/>
        </p:blipFill>
        <p:spPr bwMode="auto">
          <a:xfrm>
            <a:off x="3360564" y="3945756"/>
            <a:ext cx="867738" cy="66060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1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75" t="32507" r="32113" b="39974"/>
          <a:stretch/>
        </p:blipFill>
        <p:spPr bwMode="auto">
          <a:xfrm>
            <a:off x="1691680" y="3022253"/>
            <a:ext cx="609972" cy="45009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C:\Users\Sveta\Desktop\Без имени-2.gif"/>
          <p:cNvPicPr>
            <a:picLocks noChangeAspect="1" noChangeArrowheads="1"/>
          </p:cNvPicPr>
          <p:nvPr/>
        </p:nvPicPr>
        <p:blipFill rotWithShape="1">
          <a:blip r:embed="rId1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08" t="9616" r="5322" b="6413"/>
          <a:stretch/>
        </p:blipFill>
        <p:spPr bwMode="auto">
          <a:xfrm>
            <a:off x="5251669" y="1447575"/>
            <a:ext cx="2696199" cy="306079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1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91" t="26715" r="33905" b="38111"/>
          <a:stretch/>
        </p:blipFill>
        <p:spPr bwMode="auto">
          <a:xfrm>
            <a:off x="895730" y="3743320"/>
            <a:ext cx="598594" cy="62102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1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25" t="25069" r="40550" b="49186"/>
          <a:stretch/>
        </p:blipFill>
        <p:spPr bwMode="auto">
          <a:xfrm>
            <a:off x="1763688" y="3429000"/>
            <a:ext cx="537964" cy="46593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16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27" t="36326" r="30870" b="26725"/>
          <a:stretch/>
        </p:blipFill>
        <p:spPr bwMode="auto">
          <a:xfrm>
            <a:off x="956896" y="2415579"/>
            <a:ext cx="607536" cy="64499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17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33" t="32254" r="23214" b="16608"/>
          <a:stretch/>
        </p:blipFill>
        <p:spPr bwMode="auto">
          <a:xfrm>
            <a:off x="3512670" y="3551808"/>
            <a:ext cx="1071235" cy="89451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3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04" t="57463" r="42704" b="23521"/>
          <a:stretch/>
        </p:blipFill>
        <p:spPr bwMode="auto">
          <a:xfrm>
            <a:off x="-110862" y="3356992"/>
            <a:ext cx="887955" cy="869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Группа 6"/>
          <p:cNvGrpSpPr/>
          <p:nvPr/>
        </p:nvGrpSpPr>
        <p:grpSpPr>
          <a:xfrm>
            <a:off x="568" y="-24288"/>
            <a:ext cx="9143432" cy="6877398"/>
            <a:chOff x="568" y="-19398"/>
            <a:chExt cx="9143432" cy="6877398"/>
          </a:xfrm>
        </p:grpSpPr>
        <p:pic>
          <p:nvPicPr>
            <p:cNvPr id="13314" name="Picture 2" descr="C:\Users\Sveta\Desktop\137258263337.jpg"/>
            <p:cNvPicPr>
              <a:picLocks noChangeAspect="1" noChangeArrowheads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8" y="-19398"/>
              <a:ext cx="9143432" cy="68773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TextBox 16"/>
            <p:cNvSpPr txBox="1"/>
            <p:nvPr/>
          </p:nvSpPr>
          <p:spPr>
            <a:xfrm>
              <a:off x="2627784" y="95727"/>
              <a:ext cx="4087273" cy="707886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ru-RU" sz="4000" b="1" i="1" dirty="0" smtClean="0">
                  <a:solidFill>
                    <a:schemeClr val="tx2">
                      <a:lumMod val="75000"/>
                    </a:schemeClr>
                  </a:solidFill>
                </a:rPr>
                <a:t>Томская область</a:t>
              </a:r>
              <a:endParaRPr lang="ru-RU" sz="4000" b="1" i="1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-6069" y="-23222"/>
            <a:ext cx="9176210" cy="6892081"/>
            <a:chOff x="4302" y="-34082"/>
            <a:chExt cx="9176210" cy="6892081"/>
          </a:xfrm>
        </p:grpSpPr>
        <p:pic>
          <p:nvPicPr>
            <p:cNvPr id="13315" name="Picture 3" descr="C:\Users\Sveta\Desktop\IMG_1758.JPG"/>
            <p:cNvPicPr>
              <a:picLocks noChangeAspect="1" noChangeArrowheads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02" y="-34082"/>
              <a:ext cx="9176210" cy="68920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TextBox 23"/>
            <p:cNvSpPr txBox="1"/>
            <p:nvPr/>
          </p:nvSpPr>
          <p:spPr>
            <a:xfrm>
              <a:off x="2297734" y="95727"/>
              <a:ext cx="4087273" cy="707886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ru-RU" sz="4000" b="1" i="1" dirty="0" smtClean="0">
                  <a:solidFill>
                    <a:schemeClr val="tx2">
                      <a:lumMod val="75000"/>
                    </a:schemeClr>
                  </a:solidFill>
                </a:rPr>
                <a:t>Томская область</a:t>
              </a:r>
              <a:endParaRPr lang="ru-RU" sz="4000" b="1" i="1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36354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500"/>
                            </p:stCondLst>
                            <p:childTnLst>
                              <p:par>
                                <p:cTn id="27" presetID="9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9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15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2500"/>
                            </p:stCondLst>
                            <p:childTnLst>
                              <p:par>
                                <p:cTn id="38" presetID="35" presetClass="emph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9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68" y="-19398"/>
            <a:ext cx="9151368" cy="687739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0" y="-27384"/>
            <a:ext cx="9144000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solidFill>
                  <a:schemeClr val="bg1"/>
                </a:solidFill>
              </a:rPr>
              <a:t>Приветствуем участников конференции из регионов России!</a:t>
            </a:r>
            <a:endParaRPr lang="ru-RU" sz="2500" b="1" dirty="0">
              <a:solidFill>
                <a:schemeClr val="bg1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Объект 3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72" y="449670"/>
            <a:ext cx="9200384" cy="6291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Sveta\Desktop\fffccc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92696"/>
            <a:ext cx="8730586" cy="5240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42" t="46063" r="45999" b="47934"/>
          <a:stretch/>
        </p:blipFill>
        <p:spPr bwMode="auto">
          <a:xfrm>
            <a:off x="3478025" y="4306951"/>
            <a:ext cx="747790" cy="64961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Sveta\Desktop\Без имени-1.gif"/>
          <p:cNvPicPr>
            <a:picLocks noChangeArrowheads="1"/>
          </p:cNvPicPr>
          <p:nvPr/>
        </p:nvPicPr>
        <p:blipFill rotWithShape="1"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37" t="41259" r="30845" b="37565"/>
          <a:stretch/>
        </p:blipFill>
        <p:spPr bwMode="auto">
          <a:xfrm>
            <a:off x="1850552" y="615354"/>
            <a:ext cx="2746800" cy="23688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Sveta\Desktop\Без имени-1.gif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794373"/>
            <a:ext cx="395858" cy="49482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7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96" t="40957" r="31602" b="29522"/>
          <a:stretch/>
        </p:blipFill>
        <p:spPr bwMode="auto">
          <a:xfrm>
            <a:off x="1416033" y="2747554"/>
            <a:ext cx="555494" cy="518919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8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84" t="19077" r="36515" b="37413"/>
          <a:stretch/>
        </p:blipFill>
        <p:spPr bwMode="auto">
          <a:xfrm>
            <a:off x="1076443" y="3119760"/>
            <a:ext cx="618220" cy="86409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9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68" t="29127" r="29509" b="28904"/>
          <a:stretch/>
        </p:blipFill>
        <p:spPr bwMode="auto">
          <a:xfrm>
            <a:off x="3942978" y="4110980"/>
            <a:ext cx="570649" cy="82018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10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997" t="45306" r="22005" b="19258"/>
          <a:stretch/>
        </p:blipFill>
        <p:spPr bwMode="auto">
          <a:xfrm>
            <a:off x="1266581" y="1924453"/>
            <a:ext cx="754659" cy="71231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вал 5"/>
          <p:cNvSpPr/>
          <p:nvPr/>
        </p:nvSpPr>
        <p:spPr>
          <a:xfrm>
            <a:off x="1466130" y="2870554"/>
            <a:ext cx="72008" cy="75374"/>
          </a:xfrm>
          <a:prstGeom prst="ellipse">
            <a:avLst/>
          </a:prstGeom>
          <a:ln/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6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11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38" t="35701" r="23057" b="29124"/>
          <a:stretch/>
        </p:blipFill>
        <p:spPr bwMode="auto">
          <a:xfrm>
            <a:off x="3360564" y="3945756"/>
            <a:ext cx="867738" cy="66060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1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75" t="32507" r="32113" b="39974"/>
          <a:stretch/>
        </p:blipFill>
        <p:spPr bwMode="auto">
          <a:xfrm>
            <a:off x="1691680" y="3022253"/>
            <a:ext cx="609972" cy="45009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C:\Users\Sveta\Desktop\Без имени-2.gif"/>
          <p:cNvPicPr>
            <a:picLocks noChangeAspect="1" noChangeArrowheads="1"/>
          </p:cNvPicPr>
          <p:nvPr/>
        </p:nvPicPr>
        <p:blipFill rotWithShape="1">
          <a:blip r:embed="rId1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08" t="9616" r="5322" b="6413"/>
          <a:stretch/>
        </p:blipFill>
        <p:spPr bwMode="auto">
          <a:xfrm>
            <a:off x="5251669" y="1447575"/>
            <a:ext cx="2696199" cy="306079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1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91" t="26715" r="33905" b="38111"/>
          <a:stretch/>
        </p:blipFill>
        <p:spPr bwMode="auto">
          <a:xfrm>
            <a:off x="895730" y="3743320"/>
            <a:ext cx="598594" cy="62102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1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25" t="25069" r="40550" b="49186"/>
          <a:stretch/>
        </p:blipFill>
        <p:spPr bwMode="auto">
          <a:xfrm>
            <a:off x="1763688" y="3429000"/>
            <a:ext cx="537964" cy="46593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16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27" t="36326" r="30870" b="26725"/>
          <a:stretch/>
        </p:blipFill>
        <p:spPr bwMode="auto">
          <a:xfrm>
            <a:off x="956896" y="2415579"/>
            <a:ext cx="607536" cy="64499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17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33" t="32254" r="23214" b="16608"/>
          <a:stretch/>
        </p:blipFill>
        <p:spPr bwMode="auto">
          <a:xfrm>
            <a:off x="3512670" y="3551808"/>
            <a:ext cx="1071235" cy="89451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18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63" t="24255" r="30815" b="39072"/>
          <a:stretch/>
        </p:blipFill>
        <p:spPr bwMode="auto">
          <a:xfrm>
            <a:off x="2859757" y="3504023"/>
            <a:ext cx="843374" cy="64811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3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04" t="57463" r="42704" b="23521"/>
          <a:stretch/>
        </p:blipFill>
        <p:spPr bwMode="auto">
          <a:xfrm>
            <a:off x="-110862" y="3356992"/>
            <a:ext cx="887955" cy="869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Группа 6"/>
          <p:cNvGrpSpPr/>
          <p:nvPr/>
        </p:nvGrpSpPr>
        <p:grpSpPr>
          <a:xfrm>
            <a:off x="568" y="-21516"/>
            <a:ext cx="9151368" cy="6885384"/>
            <a:chOff x="568" y="-27384"/>
            <a:chExt cx="9151368" cy="6885384"/>
          </a:xfrm>
        </p:grpSpPr>
        <p:pic>
          <p:nvPicPr>
            <p:cNvPr id="14338" name="Picture 2" descr="C:\Users\Sveta\Desktop\Синиц.бор гора любви.jpg"/>
            <p:cNvPicPr>
              <a:picLocks noChangeAspect="1" noChangeArrowheads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8" y="-27384"/>
              <a:ext cx="9151368" cy="68853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TextBox 16"/>
            <p:cNvSpPr txBox="1"/>
            <p:nvPr/>
          </p:nvSpPr>
          <p:spPr>
            <a:xfrm>
              <a:off x="2205471" y="211143"/>
              <a:ext cx="4749698" cy="707886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ru-RU" sz="4000" b="1" i="1" dirty="0" smtClean="0">
                  <a:solidFill>
                    <a:schemeClr val="tx2">
                      <a:lumMod val="75000"/>
                    </a:schemeClr>
                  </a:solidFill>
                </a:rPr>
                <a:t>Тюменская область</a:t>
              </a:r>
              <a:endParaRPr lang="ru-RU" sz="4000" b="1" i="1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-2972" y="-19923"/>
            <a:ext cx="9159872" cy="6877923"/>
            <a:chOff x="-7936" y="-24334"/>
            <a:chExt cx="9159872" cy="6882333"/>
          </a:xfrm>
        </p:grpSpPr>
        <p:pic>
          <p:nvPicPr>
            <p:cNvPr id="14339" name="Picture 3" descr="C:\Users\Sveta\Desktop\Tyumen.-TSvetnoy-bulvar.jpeg"/>
            <p:cNvPicPr>
              <a:picLocks noChangeAspect="1" noChangeArrowheads="1"/>
            </p:cNvPicPr>
            <p:nvPr/>
          </p:nvPicPr>
          <p:blipFill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7936" y="-24334"/>
              <a:ext cx="9159872" cy="68823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6" name="TextBox 25"/>
            <p:cNvSpPr txBox="1"/>
            <p:nvPr/>
          </p:nvSpPr>
          <p:spPr>
            <a:xfrm>
              <a:off x="2197151" y="175749"/>
              <a:ext cx="4749698" cy="778675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ru-RU" sz="4000" b="1" i="1" dirty="0" smtClean="0">
                  <a:solidFill>
                    <a:schemeClr val="tx2">
                      <a:lumMod val="75000"/>
                    </a:schemeClr>
                  </a:solidFill>
                </a:rPr>
                <a:t>Тюменская область</a:t>
              </a:r>
              <a:endParaRPr lang="ru-RU" sz="4000" b="1" i="1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75946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500"/>
                            </p:stCondLst>
                            <p:childTnLst>
                              <p:par>
                                <p:cTn id="27" presetID="9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9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15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3000"/>
                            </p:stCondLst>
                            <p:childTnLst>
                              <p:par>
                                <p:cTn id="38" presetID="35" presetClass="emph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9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68" y="-19398"/>
            <a:ext cx="9151368" cy="687739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0" y="-27384"/>
            <a:ext cx="9144000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solidFill>
                  <a:schemeClr val="bg1"/>
                </a:solidFill>
              </a:rPr>
              <a:t>Приветствуем участников конференции из регионов России!</a:t>
            </a:r>
            <a:endParaRPr lang="ru-RU" sz="2500" b="1" dirty="0">
              <a:solidFill>
                <a:schemeClr val="bg1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Объект 3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72" y="449670"/>
            <a:ext cx="9200384" cy="6291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Sveta\Desktop\fffccc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92696"/>
            <a:ext cx="8730586" cy="5240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42" t="46063" r="45999" b="47934"/>
          <a:stretch/>
        </p:blipFill>
        <p:spPr bwMode="auto">
          <a:xfrm>
            <a:off x="3478025" y="4306951"/>
            <a:ext cx="747790" cy="64961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Sveta\Desktop\Без имени-1.gif"/>
          <p:cNvPicPr>
            <a:picLocks noChangeArrowheads="1"/>
          </p:cNvPicPr>
          <p:nvPr/>
        </p:nvPicPr>
        <p:blipFill rotWithShape="1"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37" t="41259" r="30845" b="37565"/>
          <a:stretch/>
        </p:blipFill>
        <p:spPr bwMode="auto">
          <a:xfrm>
            <a:off x="1850552" y="615354"/>
            <a:ext cx="2746800" cy="23688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Sveta\Desktop\Без имени-1.gif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794373"/>
            <a:ext cx="395858" cy="49482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7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96" t="40957" r="31602" b="29522"/>
          <a:stretch/>
        </p:blipFill>
        <p:spPr bwMode="auto">
          <a:xfrm>
            <a:off x="1416033" y="2747554"/>
            <a:ext cx="555494" cy="518919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8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84" t="19077" r="36515" b="37413"/>
          <a:stretch/>
        </p:blipFill>
        <p:spPr bwMode="auto">
          <a:xfrm>
            <a:off x="1076443" y="3119760"/>
            <a:ext cx="618220" cy="86409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9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68" t="29127" r="29509" b="28904"/>
          <a:stretch/>
        </p:blipFill>
        <p:spPr bwMode="auto">
          <a:xfrm>
            <a:off x="3942978" y="4110980"/>
            <a:ext cx="570649" cy="82018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10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997" t="45306" r="22005" b="19258"/>
          <a:stretch/>
        </p:blipFill>
        <p:spPr bwMode="auto">
          <a:xfrm>
            <a:off x="1266581" y="1924453"/>
            <a:ext cx="754659" cy="71231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вал 5"/>
          <p:cNvSpPr/>
          <p:nvPr/>
        </p:nvSpPr>
        <p:spPr>
          <a:xfrm>
            <a:off x="1466130" y="2870554"/>
            <a:ext cx="72008" cy="75374"/>
          </a:xfrm>
          <a:prstGeom prst="ellipse">
            <a:avLst/>
          </a:prstGeom>
          <a:ln/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6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11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38" t="35701" r="23057" b="29124"/>
          <a:stretch/>
        </p:blipFill>
        <p:spPr bwMode="auto">
          <a:xfrm>
            <a:off x="3360564" y="3945756"/>
            <a:ext cx="867738" cy="66060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1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75" t="32507" r="32113" b="39974"/>
          <a:stretch/>
        </p:blipFill>
        <p:spPr bwMode="auto">
          <a:xfrm>
            <a:off x="1691680" y="3022253"/>
            <a:ext cx="609972" cy="45009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C:\Users\Sveta\Desktop\Без имени-2.gif"/>
          <p:cNvPicPr>
            <a:picLocks noChangeAspect="1" noChangeArrowheads="1"/>
          </p:cNvPicPr>
          <p:nvPr/>
        </p:nvPicPr>
        <p:blipFill rotWithShape="1">
          <a:blip r:embed="rId1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08" t="9616" r="5322" b="6413"/>
          <a:stretch/>
        </p:blipFill>
        <p:spPr bwMode="auto">
          <a:xfrm>
            <a:off x="5251669" y="1447575"/>
            <a:ext cx="2696199" cy="306079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1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91" t="26715" r="33905" b="38111"/>
          <a:stretch/>
        </p:blipFill>
        <p:spPr bwMode="auto">
          <a:xfrm>
            <a:off x="895730" y="3743320"/>
            <a:ext cx="598594" cy="62102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1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25" t="25069" r="40550" b="49186"/>
          <a:stretch/>
        </p:blipFill>
        <p:spPr bwMode="auto">
          <a:xfrm>
            <a:off x="1763688" y="3429000"/>
            <a:ext cx="537964" cy="46593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16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27" t="36326" r="30870" b="26725"/>
          <a:stretch/>
        </p:blipFill>
        <p:spPr bwMode="auto">
          <a:xfrm>
            <a:off x="956896" y="2415579"/>
            <a:ext cx="607536" cy="64499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17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33" t="32254" r="23214" b="16608"/>
          <a:stretch/>
        </p:blipFill>
        <p:spPr bwMode="auto">
          <a:xfrm>
            <a:off x="3512670" y="3551808"/>
            <a:ext cx="1071235" cy="89451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18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63" t="24255" r="30815" b="39072"/>
          <a:stretch/>
        </p:blipFill>
        <p:spPr bwMode="auto">
          <a:xfrm>
            <a:off x="2859757" y="3504023"/>
            <a:ext cx="843374" cy="64811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19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00" t="20325" r="50000" b="50000"/>
          <a:stretch/>
        </p:blipFill>
        <p:spPr bwMode="auto">
          <a:xfrm>
            <a:off x="1729780" y="3228217"/>
            <a:ext cx="432048" cy="53453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3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04" t="57463" r="42704" b="23521"/>
          <a:stretch/>
        </p:blipFill>
        <p:spPr bwMode="auto">
          <a:xfrm>
            <a:off x="-110862" y="3356992"/>
            <a:ext cx="887955" cy="869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Группа 6"/>
          <p:cNvGrpSpPr/>
          <p:nvPr/>
        </p:nvGrpSpPr>
        <p:grpSpPr>
          <a:xfrm>
            <a:off x="568" y="-19924"/>
            <a:ext cx="9179944" cy="6885385"/>
            <a:chOff x="568" y="-27385"/>
            <a:chExt cx="9179944" cy="6885385"/>
          </a:xfrm>
        </p:grpSpPr>
        <p:pic>
          <p:nvPicPr>
            <p:cNvPr id="15362" name="Picture 2" descr="C:\Users\Sveta\Desktop\0_69c5d_e3542949_XXXL.jpg"/>
            <p:cNvPicPr>
              <a:picLocks noChangeAspect="1" noChangeArrowheads="1"/>
            </p:cNvPicPr>
            <p:nvPr/>
          </p:nvPicPr>
          <p:blipFill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8" y="-27385"/>
              <a:ext cx="9179944" cy="68853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TextBox 16"/>
            <p:cNvSpPr txBox="1"/>
            <p:nvPr/>
          </p:nvSpPr>
          <p:spPr>
            <a:xfrm>
              <a:off x="2188196" y="182985"/>
              <a:ext cx="5061578" cy="707886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ru-RU" sz="4000" b="1" i="1" dirty="0" smtClean="0">
                  <a:solidFill>
                    <a:schemeClr val="tx2">
                      <a:lumMod val="75000"/>
                    </a:schemeClr>
                  </a:solidFill>
                </a:rPr>
                <a:t>Ульяновская область</a:t>
              </a:r>
              <a:endParaRPr lang="ru-RU" sz="4000" b="1" i="1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-4845" y="-19924"/>
            <a:ext cx="9179944" cy="6886714"/>
            <a:chOff x="568" y="-28714"/>
            <a:chExt cx="9179944" cy="6886714"/>
          </a:xfrm>
        </p:grpSpPr>
        <p:pic>
          <p:nvPicPr>
            <p:cNvPr id="15363" name="Picture 3" descr="C:\Users\Sveta\Desktop\Ulnovsk-5.jpg"/>
            <p:cNvPicPr>
              <a:picLocks noChangeAspect="1" noChangeArrowheads="1"/>
            </p:cNvPicPr>
            <p:nvPr/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8" y="-28714"/>
              <a:ext cx="9179944" cy="68867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7" name="TextBox 26"/>
            <p:cNvSpPr txBox="1"/>
            <p:nvPr/>
          </p:nvSpPr>
          <p:spPr>
            <a:xfrm>
              <a:off x="1974378" y="182985"/>
              <a:ext cx="5061578" cy="707886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ru-RU" sz="4000" b="1" i="1" dirty="0" smtClean="0">
                  <a:solidFill>
                    <a:schemeClr val="tx2">
                      <a:lumMod val="75000"/>
                    </a:schemeClr>
                  </a:solidFill>
                </a:rPr>
                <a:t>Ульяновская область</a:t>
              </a:r>
              <a:endParaRPr lang="ru-RU" sz="4000" b="1" i="1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0054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500"/>
                            </p:stCondLst>
                            <p:childTnLst>
                              <p:par>
                                <p:cTn id="27" presetID="9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9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15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3000"/>
                            </p:stCondLst>
                            <p:childTnLst>
                              <p:par>
                                <p:cTn id="38" presetID="35" presetClass="emph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9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68" y="-19398"/>
            <a:ext cx="9151368" cy="687739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0" y="-27384"/>
            <a:ext cx="9144000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solidFill>
                  <a:schemeClr val="bg1"/>
                </a:solidFill>
              </a:rPr>
              <a:t>Приветствуем участников конференции из регионов России!</a:t>
            </a:r>
            <a:endParaRPr lang="ru-RU" sz="2500" b="1" dirty="0">
              <a:solidFill>
                <a:schemeClr val="bg1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Объект 3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72" y="449670"/>
            <a:ext cx="9200384" cy="6291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Sveta\Desktop\fffccc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92696"/>
            <a:ext cx="8730586" cy="5240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42" t="46063" r="45999" b="47934"/>
          <a:stretch/>
        </p:blipFill>
        <p:spPr bwMode="auto">
          <a:xfrm>
            <a:off x="3478025" y="4306951"/>
            <a:ext cx="747790" cy="64961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Sveta\Desktop\Без имени-1.gif"/>
          <p:cNvPicPr>
            <a:picLocks noChangeArrowheads="1"/>
          </p:cNvPicPr>
          <p:nvPr/>
        </p:nvPicPr>
        <p:blipFill rotWithShape="1"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37" t="41259" r="30845" b="37565"/>
          <a:stretch/>
        </p:blipFill>
        <p:spPr bwMode="auto">
          <a:xfrm>
            <a:off x="1850552" y="615354"/>
            <a:ext cx="2746800" cy="23688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Sveta\Desktop\Без имени-1.gif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794373"/>
            <a:ext cx="395858" cy="49482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7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96" t="40957" r="31602" b="29522"/>
          <a:stretch/>
        </p:blipFill>
        <p:spPr bwMode="auto">
          <a:xfrm>
            <a:off x="1416033" y="2747554"/>
            <a:ext cx="555494" cy="518919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8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84" t="19077" r="36515" b="37413"/>
          <a:stretch/>
        </p:blipFill>
        <p:spPr bwMode="auto">
          <a:xfrm>
            <a:off x="1076443" y="3119760"/>
            <a:ext cx="618220" cy="86409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9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68" t="29127" r="29509" b="28904"/>
          <a:stretch/>
        </p:blipFill>
        <p:spPr bwMode="auto">
          <a:xfrm>
            <a:off x="3942978" y="4110980"/>
            <a:ext cx="570649" cy="82018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10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997" t="45306" r="22005" b="19258"/>
          <a:stretch/>
        </p:blipFill>
        <p:spPr bwMode="auto">
          <a:xfrm>
            <a:off x="1266581" y="1924453"/>
            <a:ext cx="754659" cy="71231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вал 5"/>
          <p:cNvSpPr/>
          <p:nvPr/>
        </p:nvSpPr>
        <p:spPr>
          <a:xfrm>
            <a:off x="1466130" y="2870554"/>
            <a:ext cx="72008" cy="75374"/>
          </a:xfrm>
          <a:prstGeom prst="ellipse">
            <a:avLst/>
          </a:prstGeom>
          <a:ln/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6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11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38" t="35701" r="23057" b="29124"/>
          <a:stretch/>
        </p:blipFill>
        <p:spPr bwMode="auto">
          <a:xfrm>
            <a:off x="3360564" y="3945756"/>
            <a:ext cx="867738" cy="66060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1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75" t="32507" r="32113" b="39974"/>
          <a:stretch/>
        </p:blipFill>
        <p:spPr bwMode="auto">
          <a:xfrm>
            <a:off x="1691680" y="3022253"/>
            <a:ext cx="609972" cy="45009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C:\Users\Sveta\Desktop\Без имени-2.gif"/>
          <p:cNvPicPr>
            <a:picLocks noChangeAspect="1" noChangeArrowheads="1"/>
          </p:cNvPicPr>
          <p:nvPr/>
        </p:nvPicPr>
        <p:blipFill rotWithShape="1">
          <a:blip r:embed="rId1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08" t="9616" r="5322" b="6413"/>
          <a:stretch/>
        </p:blipFill>
        <p:spPr bwMode="auto">
          <a:xfrm>
            <a:off x="5251669" y="1447575"/>
            <a:ext cx="2696199" cy="306079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1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91" t="26715" r="33905" b="38111"/>
          <a:stretch/>
        </p:blipFill>
        <p:spPr bwMode="auto">
          <a:xfrm>
            <a:off x="895730" y="3743320"/>
            <a:ext cx="598594" cy="62102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1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25" t="25069" r="40550" b="49186"/>
          <a:stretch/>
        </p:blipFill>
        <p:spPr bwMode="auto">
          <a:xfrm>
            <a:off x="1763688" y="3429000"/>
            <a:ext cx="537964" cy="46593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16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27" t="36326" r="30870" b="26725"/>
          <a:stretch/>
        </p:blipFill>
        <p:spPr bwMode="auto">
          <a:xfrm>
            <a:off x="956896" y="2415579"/>
            <a:ext cx="607536" cy="64499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17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33" t="32254" r="23214" b="16608"/>
          <a:stretch/>
        </p:blipFill>
        <p:spPr bwMode="auto">
          <a:xfrm>
            <a:off x="3512670" y="3551808"/>
            <a:ext cx="1071235" cy="89451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18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63" t="24255" r="30815" b="39072"/>
          <a:stretch/>
        </p:blipFill>
        <p:spPr bwMode="auto">
          <a:xfrm>
            <a:off x="2859757" y="3504023"/>
            <a:ext cx="843374" cy="64811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19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00" t="20325" r="50000" b="50000"/>
          <a:stretch/>
        </p:blipFill>
        <p:spPr bwMode="auto">
          <a:xfrm>
            <a:off x="1729780" y="3228217"/>
            <a:ext cx="432048" cy="53453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20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19" t="18056" r="35361" b="31722"/>
          <a:stretch/>
        </p:blipFill>
        <p:spPr bwMode="auto">
          <a:xfrm>
            <a:off x="3131840" y="3564508"/>
            <a:ext cx="592499" cy="101662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3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04" t="57463" r="42704" b="23521"/>
          <a:stretch/>
        </p:blipFill>
        <p:spPr bwMode="auto">
          <a:xfrm>
            <a:off x="-110862" y="3356992"/>
            <a:ext cx="887955" cy="869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Группа 6"/>
          <p:cNvGrpSpPr/>
          <p:nvPr/>
        </p:nvGrpSpPr>
        <p:grpSpPr>
          <a:xfrm>
            <a:off x="1644" y="-16626"/>
            <a:ext cx="9180000" cy="6880822"/>
            <a:chOff x="-19872" y="-22822"/>
            <a:chExt cx="9200384" cy="6880822"/>
          </a:xfrm>
        </p:grpSpPr>
        <p:pic>
          <p:nvPicPr>
            <p:cNvPr id="16387" name="Picture 3" descr="C:\Users\Sveta\Desktop\DSC00358.jpg"/>
            <p:cNvPicPr>
              <a:picLocks noChangeAspect="1" noChangeArrowheads="1"/>
            </p:cNvPicPr>
            <p:nvPr/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9872" y="-22822"/>
              <a:ext cx="9200384" cy="68808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TextBox 16"/>
            <p:cNvSpPr txBox="1"/>
            <p:nvPr/>
          </p:nvSpPr>
          <p:spPr>
            <a:xfrm>
              <a:off x="2540523" y="212232"/>
              <a:ext cx="3946208" cy="707886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ru-RU" sz="4000" b="1" i="1" dirty="0" smtClean="0">
                  <a:solidFill>
                    <a:schemeClr val="tx2">
                      <a:lumMod val="75000"/>
                    </a:schemeClr>
                  </a:solidFill>
                </a:rPr>
                <a:t>Омская область</a:t>
              </a:r>
              <a:endParaRPr lang="ru-RU" sz="4000" b="1" i="1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-14996" y="-19924"/>
            <a:ext cx="9180512" cy="6885385"/>
            <a:chOff x="-12050" y="-27385"/>
            <a:chExt cx="9192562" cy="6885385"/>
          </a:xfrm>
        </p:grpSpPr>
        <p:pic>
          <p:nvPicPr>
            <p:cNvPr id="16390" name="Picture 6" descr="C:\Users\Sveta\Documents\My\ОПСА\Всерос. конф. 31.10\Омск\Лето\32.jpg"/>
            <p:cNvPicPr>
              <a:picLocks noChangeAspect="1" noChangeArrowheads="1"/>
            </p:cNvPicPr>
            <p:nvPr/>
          </p:nvPicPr>
          <p:blipFill>
            <a:blip r:embed="rId2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2050" y="-27385"/>
              <a:ext cx="9192562" cy="68853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7" name="TextBox 26"/>
            <p:cNvSpPr txBox="1"/>
            <p:nvPr/>
          </p:nvSpPr>
          <p:spPr>
            <a:xfrm>
              <a:off x="2598896" y="188640"/>
              <a:ext cx="3946208" cy="707886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ru-RU" sz="4000" b="1" i="1" dirty="0" smtClean="0">
                  <a:solidFill>
                    <a:schemeClr val="bg1"/>
                  </a:solidFill>
                </a:rPr>
                <a:t>Омская область</a:t>
              </a:r>
              <a:endParaRPr lang="ru-RU" sz="4000" b="1" i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90893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500"/>
                            </p:stCondLst>
                            <p:childTnLst>
                              <p:par>
                                <p:cTn id="27" presetID="9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9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15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3000"/>
                            </p:stCondLst>
                            <p:childTnLst>
                              <p:par>
                                <p:cTn id="38" presetID="35" presetClass="emph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9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68" y="-19398"/>
            <a:ext cx="9151368" cy="687739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0" y="-27384"/>
            <a:ext cx="9144000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solidFill>
                  <a:schemeClr val="bg1"/>
                </a:solidFill>
              </a:rPr>
              <a:t>Приветствуем участников конференции из регионов России!</a:t>
            </a:r>
            <a:endParaRPr lang="ru-RU" sz="2500" b="1" dirty="0">
              <a:solidFill>
                <a:schemeClr val="bg1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Объект 3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72" y="449670"/>
            <a:ext cx="9200384" cy="6291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Sveta\Desktop\fffccc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92696"/>
            <a:ext cx="8730586" cy="5240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42" t="46063" r="45999" b="47934"/>
          <a:stretch/>
        </p:blipFill>
        <p:spPr bwMode="auto">
          <a:xfrm>
            <a:off x="3478025" y="4306951"/>
            <a:ext cx="747790" cy="64961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3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04" t="57463" r="42704" b="23521"/>
          <a:stretch/>
        </p:blipFill>
        <p:spPr bwMode="auto">
          <a:xfrm>
            <a:off x="-110862" y="3356992"/>
            <a:ext cx="887955" cy="869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Группа 6"/>
          <p:cNvGrpSpPr/>
          <p:nvPr/>
        </p:nvGrpSpPr>
        <p:grpSpPr>
          <a:xfrm>
            <a:off x="8602" y="-27384"/>
            <a:ext cx="9196131" cy="6858001"/>
            <a:chOff x="-10444" y="-27384"/>
            <a:chExt cx="9196131" cy="6858001"/>
          </a:xfrm>
        </p:grpSpPr>
        <p:pic>
          <p:nvPicPr>
            <p:cNvPr id="1029" name="Picture 5" descr="C:\Users\Sveta\Desktop\468273_321078_1285921334.jp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0444" y="-27384"/>
              <a:ext cx="9196131" cy="6858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3654587" y="0"/>
              <a:ext cx="390683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i="1" dirty="0" smtClean="0">
                  <a:solidFill>
                    <a:srgbClr val="002060"/>
                  </a:solidFill>
                </a:rPr>
                <a:t>Алтайский край</a:t>
              </a:r>
              <a:endParaRPr lang="ru-RU" sz="4000" b="1" i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6" name="Группа 5"/>
          <p:cNvGrpSpPr/>
          <p:nvPr/>
        </p:nvGrpSpPr>
        <p:grpSpPr>
          <a:xfrm>
            <a:off x="-4846" y="-27384"/>
            <a:ext cx="9209579" cy="6857575"/>
            <a:chOff x="568" y="134529"/>
            <a:chExt cx="9179944" cy="6857575"/>
          </a:xfrm>
        </p:grpSpPr>
        <p:pic>
          <p:nvPicPr>
            <p:cNvPr id="1030" name="Picture 6" descr="C:\Users\Sveta\Desktop\026.jp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8" y="134529"/>
              <a:ext cx="9179944" cy="68575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/>
            <p:cNvSpPr txBox="1"/>
            <p:nvPr/>
          </p:nvSpPr>
          <p:spPr>
            <a:xfrm>
              <a:off x="3635896" y="210870"/>
              <a:ext cx="390683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i="1" dirty="0" smtClean="0">
                  <a:solidFill>
                    <a:srgbClr val="002060"/>
                  </a:solidFill>
                </a:rPr>
                <a:t>Алтайский край</a:t>
              </a:r>
              <a:endParaRPr lang="ru-RU" sz="4000" b="1" i="1" dirty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81013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500"/>
                            </p:stCondLst>
                            <p:childTnLst>
                              <p:par>
                                <p:cTn id="27" presetID="9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9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15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2500"/>
                            </p:stCondLst>
                            <p:childTnLst>
                              <p:par>
                                <p:cTn id="38" presetID="35" presetClass="emph" presetSubtype="0" repeatCount="4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68" y="-19398"/>
            <a:ext cx="9151368" cy="687739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Объект 3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72" y="449670"/>
            <a:ext cx="9200384" cy="6291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Sveta\Desktop\fffccc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92696"/>
            <a:ext cx="8730586" cy="5240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42" t="46063" r="45999" b="47934"/>
          <a:stretch/>
        </p:blipFill>
        <p:spPr bwMode="auto">
          <a:xfrm>
            <a:off x="3478025" y="4306951"/>
            <a:ext cx="747790" cy="64961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Sveta\Desktop\Без имени-1.gif"/>
          <p:cNvPicPr>
            <a:picLocks noChangeArrowheads="1"/>
          </p:cNvPicPr>
          <p:nvPr/>
        </p:nvPicPr>
        <p:blipFill rotWithShape="1"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37" t="41259" r="30845" b="37565"/>
          <a:stretch/>
        </p:blipFill>
        <p:spPr bwMode="auto">
          <a:xfrm>
            <a:off x="1850552" y="615354"/>
            <a:ext cx="2746800" cy="23688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Sveta\Desktop\Без имени-1.gif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794373"/>
            <a:ext cx="395858" cy="49482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7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96" t="40957" r="31602" b="29522"/>
          <a:stretch/>
        </p:blipFill>
        <p:spPr bwMode="auto">
          <a:xfrm>
            <a:off x="1416033" y="2747554"/>
            <a:ext cx="555494" cy="518919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8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84" t="19077" r="36515" b="37413"/>
          <a:stretch/>
        </p:blipFill>
        <p:spPr bwMode="auto">
          <a:xfrm>
            <a:off x="1076443" y="3119760"/>
            <a:ext cx="618220" cy="86409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9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68" t="29127" r="29509" b="28904"/>
          <a:stretch/>
        </p:blipFill>
        <p:spPr bwMode="auto">
          <a:xfrm>
            <a:off x="3942978" y="4110980"/>
            <a:ext cx="570649" cy="82018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10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997" t="45306" r="22005" b="19258"/>
          <a:stretch/>
        </p:blipFill>
        <p:spPr bwMode="auto">
          <a:xfrm>
            <a:off x="1266581" y="1924453"/>
            <a:ext cx="754659" cy="71231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вал 5"/>
          <p:cNvSpPr/>
          <p:nvPr/>
        </p:nvSpPr>
        <p:spPr>
          <a:xfrm>
            <a:off x="1466130" y="2870554"/>
            <a:ext cx="72008" cy="75374"/>
          </a:xfrm>
          <a:prstGeom prst="ellipse">
            <a:avLst/>
          </a:prstGeom>
          <a:ln/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6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11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38" t="35701" r="23057" b="29124"/>
          <a:stretch/>
        </p:blipFill>
        <p:spPr bwMode="auto">
          <a:xfrm>
            <a:off x="3360564" y="3945756"/>
            <a:ext cx="867738" cy="66060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1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75" t="32507" r="32113" b="39974"/>
          <a:stretch/>
        </p:blipFill>
        <p:spPr bwMode="auto">
          <a:xfrm>
            <a:off x="1691680" y="3022253"/>
            <a:ext cx="609972" cy="45009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C:\Users\Sveta\Desktop\Без имени-2.gif"/>
          <p:cNvPicPr>
            <a:picLocks noChangeAspect="1" noChangeArrowheads="1"/>
          </p:cNvPicPr>
          <p:nvPr/>
        </p:nvPicPr>
        <p:blipFill rotWithShape="1">
          <a:blip r:embed="rId1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08" t="9616" r="5322" b="6413"/>
          <a:stretch/>
        </p:blipFill>
        <p:spPr bwMode="auto">
          <a:xfrm>
            <a:off x="5251669" y="1447575"/>
            <a:ext cx="2696199" cy="306079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1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91" t="26715" r="33905" b="38111"/>
          <a:stretch/>
        </p:blipFill>
        <p:spPr bwMode="auto">
          <a:xfrm>
            <a:off x="895730" y="3743320"/>
            <a:ext cx="598594" cy="62102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1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25" t="25069" r="40550" b="49186"/>
          <a:stretch/>
        </p:blipFill>
        <p:spPr bwMode="auto">
          <a:xfrm>
            <a:off x="1763688" y="3429000"/>
            <a:ext cx="537964" cy="46593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16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27" t="36326" r="30870" b="26725"/>
          <a:stretch/>
        </p:blipFill>
        <p:spPr bwMode="auto">
          <a:xfrm>
            <a:off x="956896" y="2415579"/>
            <a:ext cx="607536" cy="64499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17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33" t="32254" r="23214" b="16608"/>
          <a:stretch/>
        </p:blipFill>
        <p:spPr bwMode="auto">
          <a:xfrm>
            <a:off x="3512670" y="3551808"/>
            <a:ext cx="1071235" cy="89451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18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63" t="24255" r="30815" b="39072"/>
          <a:stretch/>
        </p:blipFill>
        <p:spPr bwMode="auto">
          <a:xfrm>
            <a:off x="2859757" y="3504023"/>
            <a:ext cx="843374" cy="64811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19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00" t="20325" r="50000" b="50000"/>
          <a:stretch/>
        </p:blipFill>
        <p:spPr bwMode="auto">
          <a:xfrm>
            <a:off x="1729780" y="3228217"/>
            <a:ext cx="432048" cy="53453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20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19" t="18056" r="35361" b="31722"/>
          <a:stretch/>
        </p:blipFill>
        <p:spPr bwMode="auto">
          <a:xfrm>
            <a:off x="3131840" y="3564508"/>
            <a:ext cx="592499" cy="101662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3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04" t="57463" r="42704" b="23521"/>
          <a:stretch/>
        </p:blipFill>
        <p:spPr bwMode="auto">
          <a:xfrm>
            <a:off x="-110862" y="3356992"/>
            <a:ext cx="887955" cy="869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User\Desktop\2222.bmp"/>
          <p:cNvPicPr>
            <a:picLocks noChangeAspect="1" noChangeArrowheads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700808"/>
            <a:ext cx="3528392" cy="2348692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33" name="Прямоугольник 32"/>
          <p:cNvSpPr/>
          <p:nvPr/>
        </p:nvSpPr>
        <p:spPr>
          <a:xfrm>
            <a:off x="0" y="-77326"/>
            <a:ext cx="91440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solidFill>
                  <a:schemeClr val="bg1"/>
                </a:solidFill>
              </a:rPr>
              <a:t>В единстве наша сила!</a:t>
            </a:r>
            <a:endParaRPr lang="ru-RU" sz="3000" b="1" dirty="0">
              <a:solidFill>
                <a:schemeClr val="bg1"/>
              </a:solidFill>
            </a:endParaRPr>
          </a:p>
        </p:txBody>
      </p:sp>
      <p:pic>
        <p:nvPicPr>
          <p:cNvPr id="1027" name="Picture 3" descr="D:\Документы\ОПСА\18. Конкурсы\2014 г\Фотоконкурс 2014\СД в педиатрии\4. ОПСА СД в педиатрии .jpg"/>
          <p:cNvPicPr>
            <a:picLocks noChangeAspect="1" noChangeArrowheads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501008"/>
            <a:ext cx="3970580" cy="2647728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1" name="Picture 4" descr="D:\Документы\ОПСА\18. Конкурсы\2014 г\Фотоконкурс 2014\Общие фотографии\4. Сестринские исследования\Nurse-1398.jpg"/>
          <p:cNvPicPr>
            <a:picLocks noChangeAspect="1" noChangeArrowheads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92696"/>
            <a:ext cx="3637327" cy="2415754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29" name="Picture 5" descr="C:\Users\User\Desktop\file68sxrc2k43brqw995q5_800_480.jpg"/>
          <p:cNvPicPr>
            <a:picLocks noChangeAspect="1" noChangeArrowheads="1"/>
          </p:cNvPicPr>
          <p:nvPr/>
        </p:nvPicPr>
        <p:blipFill>
          <a:blip r:embed="rId25" cstate="screen">
            <a:lum brigh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3540" y="4365104"/>
            <a:ext cx="3377994" cy="2267744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30" name="Picture 6" descr="C:\Users\User\Desktop\90d84a589e2e.gif"/>
          <p:cNvPicPr>
            <a:picLocks noChangeAspect="1" noChangeArrowheads="1" noCrop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1916832"/>
            <a:ext cx="2016224" cy="33166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90893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68" y="-19398"/>
            <a:ext cx="9151368" cy="687739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Объект 3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72" y="449670"/>
            <a:ext cx="9200384" cy="6291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Sveta\Desktop\fffccc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92696"/>
            <a:ext cx="8730586" cy="5240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42" t="46063" r="45999" b="47934"/>
          <a:stretch/>
        </p:blipFill>
        <p:spPr bwMode="auto">
          <a:xfrm>
            <a:off x="3478025" y="4306951"/>
            <a:ext cx="747790" cy="64961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Sveta\Desktop\Без имени-1.gif"/>
          <p:cNvPicPr>
            <a:picLocks noChangeArrowheads="1"/>
          </p:cNvPicPr>
          <p:nvPr/>
        </p:nvPicPr>
        <p:blipFill rotWithShape="1"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37" t="41259" r="30845" b="37565"/>
          <a:stretch/>
        </p:blipFill>
        <p:spPr bwMode="auto">
          <a:xfrm>
            <a:off x="1850552" y="615354"/>
            <a:ext cx="2746800" cy="23688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Sveta\Desktop\Без имени-1.gif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794373"/>
            <a:ext cx="395858" cy="49482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7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96" t="40957" r="31602" b="29522"/>
          <a:stretch/>
        </p:blipFill>
        <p:spPr bwMode="auto">
          <a:xfrm>
            <a:off x="1416033" y="2747554"/>
            <a:ext cx="555494" cy="518919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8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84" t="19077" r="36515" b="37413"/>
          <a:stretch/>
        </p:blipFill>
        <p:spPr bwMode="auto">
          <a:xfrm>
            <a:off x="1076443" y="3119760"/>
            <a:ext cx="618220" cy="86409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9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68" t="29127" r="29509" b="28904"/>
          <a:stretch/>
        </p:blipFill>
        <p:spPr bwMode="auto">
          <a:xfrm>
            <a:off x="3942978" y="4110980"/>
            <a:ext cx="570649" cy="82018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10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997" t="45306" r="22005" b="19258"/>
          <a:stretch/>
        </p:blipFill>
        <p:spPr bwMode="auto">
          <a:xfrm>
            <a:off x="1266581" y="1924453"/>
            <a:ext cx="754659" cy="71231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вал 5"/>
          <p:cNvSpPr/>
          <p:nvPr/>
        </p:nvSpPr>
        <p:spPr>
          <a:xfrm>
            <a:off x="1466130" y="2870554"/>
            <a:ext cx="72008" cy="75374"/>
          </a:xfrm>
          <a:prstGeom prst="ellipse">
            <a:avLst/>
          </a:prstGeom>
          <a:ln/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6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11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38" t="35701" r="23057" b="29124"/>
          <a:stretch/>
        </p:blipFill>
        <p:spPr bwMode="auto">
          <a:xfrm>
            <a:off x="3360564" y="3945756"/>
            <a:ext cx="867738" cy="66060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1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75" t="32507" r="32113" b="39974"/>
          <a:stretch/>
        </p:blipFill>
        <p:spPr bwMode="auto">
          <a:xfrm>
            <a:off x="1691680" y="3022253"/>
            <a:ext cx="609972" cy="45009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C:\Users\Sveta\Desktop\Без имени-2.gif"/>
          <p:cNvPicPr>
            <a:picLocks noChangeAspect="1" noChangeArrowheads="1"/>
          </p:cNvPicPr>
          <p:nvPr/>
        </p:nvPicPr>
        <p:blipFill rotWithShape="1">
          <a:blip r:embed="rId1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08" t="9616" r="5322" b="6413"/>
          <a:stretch/>
        </p:blipFill>
        <p:spPr bwMode="auto">
          <a:xfrm>
            <a:off x="5251669" y="1447575"/>
            <a:ext cx="2696199" cy="306079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1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91" t="26715" r="33905" b="38111"/>
          <a:stretch/>
        </p:blipFill>
        <p:spPr bwMode="auto">
          <a:xfrm>
            <a:off x="895730" y="3743320"/>
            <a:ext cx="598594" cy="62102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1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25" t="25069" r="40550" b="49186"/>
          <a:stretch/>
        </p:blipFill>
        <p:spPr bwMode="auto">
          <a:xfrm>
            <a:off x="1763688" y="3429000"/>
            <a:ext cx="537964" cy="46593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16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27" t="36326" r="30870" b="26725"/>
          <a:stretch/>
        </p:blipFill>
        <p:spPr bwMode="auto">
          <a:xfrm>
            <a:off x="956896" y="2415579"/>
            <a:ext cx="607536" cy="64499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17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33" t="32254" r="23214" b="16608"/>
          <a:stretch/>
        </p:blipFill>
        <p:spPr bwMode="auto">
          <a:xfrm>
            <a:off x="3512670" y="3551808"/>
            <a:ext cx="1071235" cy="89451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18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63" t="24255" r="30815" b="39072"/>
          <a:stretch/>
        </p:blipFill>
        <p:spPr bwMode="auto">
          <a:xfrm>
            <a:off x="2859757" y="3504023"/>
            <a:ext cx="843374" cy="64811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19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00" t="20325" r="50000" b="50000"/>
          <a:stretch/>
        </p:blipFill>
        <p:spPr bwMode="auto">
          <a:xfrm>
            <a:off x="1729780" y="3228217"/>
            <a:ext cx="432048" cy="53453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20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19" t="18056" r="35361" b="31722"/>
          <a:stretch/>
        </p:blipFill>
        <p:spPr bwMode="auto">
          <a:xfrm>
            <a:off x="3131840" y="3564508"/>
            <a:ext cx="592499" cy="101662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3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04" t="57463" r="42704" b="23521"/>
          <a:stretch/>
        </p:blipFill>
        <p:spPr bwMode="auto">
          <a:xfrm>
            <a:off x="-110862" y="3356992"/>
            <a:ext cx="887955" cy="869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User\Desktop\florence-nightingale1.jp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80512" cy="6858000"/>
          </a:xfrm>
          <a:prstGeom prst="rect">
            <a:avLst/>
          </a:prstGeom>
          <a:noFill/>
        </p:spPr>
      </p:pic>
      <p:pic>
        <p:nvPicPr>
          <p:cNvPr id="2051" name="Picture 3" descr="C:\Users\User\Desktop\f30c12a50dbf.gif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645024"/>
            <a:ext cx="2160240" cy="2160240"/>
          </a:xfrm>
          <a:prstGeom prst="rect">
            <a:avLst/>
          </a:prstGeom>
          <a:noFill/>
        </p:spPr>
      </p:pic>
      <p:sp>
        <p:nvSpPr>
          <p:cNvPr id="33" name="Прямоугольник 32"/>
          <p:cNvSpPr/>
          <p:nvPr/>
        </p:nvSpPr>
        <p:spPr>
          <a:xfrm>
            <a:off x="4597352" y="83423"/>
            <a:ext cx="45720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000" b="1" dirty="0" smtClean="0">
                <a:solidFill>
                  <a:schemeClr val="bg1"/>
                </a:solidFill>
              </a:rPr>
              <a:t>Путь на развитие и укрепление сестринской профессии</a:t>
            </a:r>
            <a:endParaRPr lang="ru-RU" sz="3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0893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68" y="-19398"/>
            <a:ext cx="9151368" cy="687739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539552" y="118954"/>
            <a:ext cx="8471039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solidFill>
                  <a:schemeClr val="bg1"/>
                </a:solidFill>
              </a:rPr>
              <a:t>Общероссийская общественная организация</a:t>
            </a:r>
          </a:p>
          <a:p>
            <a:pPr algn="ctr"/>
            <a:r>
              <a:rPr lang="ru-RU" sz="2500" b="1" dirty="0" smtClean="0">
                <a:solidFill>
                  <a:schemeClr val="bg1"/>
                </a:solidFill>
              </a:rPr>
              <a:t>«Ассоциация медицинских сестер России» </a:t>
            </a:r>
            <a:endParaRPr lang="ru-RU" sz="2500" b="1" dirty="0">
              <a:solidFill>
                <a:schemeClr val="bg1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080120" cy="1080120"/>
          </a:xfrm>
          <a:prstGeom prst="rect">
            <a:avLst/>
          </a:prstGeom>
          <a:noFill/>
          <a:effectLst/>
        </p:spPr>
      </p:pic>
      <p:sp>
        <p:nvSpPr>
          <p:cNvPr id="21" name="Овал 20"/>
          <p:cNvSpPr/>
          <p:nvPr/>
        </p:nvSpPr>
        <p:spPr>
          <a:xfrm>
            <a:off x="107504" y="116632"/>
            <a:ext cx="1080120" cy="1080120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Объект 3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72" y="1282697"/>
            <a:ext cx="9200384" cy="4882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" name="TextBox 46"/>
          <p:cNvSpPr txBox="1"/>
          <p:nvPr/>
        </p:nvSpPr>
        <p:spPr>
          <a:xfrm>
            <a:off x="1691680" y="6309320"/>
            <a:ext cx="6696744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800" b="1" i="1" dirty="0" smtClean="0">
                <a:solidFill>
                  <a:schemeClr val="bg1"/>
                </a:solidFill>
              </a:rPr>
              <a:t>31</a:t>
            </a:r>
            <a:r>
              <a:rPr lang="ru-RU" sz="2800" b="1" i="1" dirty="0" smtClean="0">
                <a:solidFill>
                  <a:schemeClr val="bg1"/>
                </a:solidFill>
              </a:rPr>
              <a:t> октября </a:t>
            </a:r>
            <a:r>
              <a:rPr lang="en-US" sz="2800" b="1" i="1" dirty="0" smtClean="0">
                <a:solidFill>
                  <a:schemeClr val="bg1"/>
                </a:solidFill>
              </a:rPr>
              <a:t>– 1 </a:t>
            </a:r>
            <a:r>
              <a:rPr lang="ru-RU" sz="2800" b="1" i="1" dirty="0" smtClean="0">
                <a:solidFill>
                  <a:schemeClr val="bg1"/>
                </a:solidFill>
              </a:rPr>
              <a:t>ноября 2014 г., г. Омск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07504" y="2852936"/>
            <a:ext cx="9047103" cy="255454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</a:rPr>
              <a:t>«Современные </a:t>
            </a:r>
            <a:r>
              <a:rPr lang="ru-RU" sz="4000" b="1" dirty="0">
                <a:solidFill>
                  <a:schemeClr val="tx2">
                    <a:lumMod val="75000"/>
                  </a:schemeClr>
                </a:solidFill>
              </a:rPr>
              <a:t>направления развития сестринского дела </a:t>
            </a: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</a:rPr>
              <a:t>в </a:t>
            </a:r>
            <a:r>
              <a:rPr lang="ru-RU" sz="4000" b="1" dirty="0">
                <a:solidFill>
                  <a:schemeClr val="tx2">
                    <a:lumMod val="75000"/>
                  </a:schemeClr>
                </a:solidFill>
              </a:rPr>
              <a:t>оказании первичной медико-санитарной помощи </a:t>
            </a: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</a:rPr>
              <a:t>населению»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78874" y="1556792"/>
            <a:ext cx="8597582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Всероссийская </a:t>
            </a:r>
            <a:endParaRPr lang="ru-RU" sz="3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3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научно-практическая </a:t>
            </a:r>
            <a:r>
              <a:rPr lang="ru-RU" sz="3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конференция</a:t>
            </a:r>
          </a:p>
        </p:txBody>
      </p:sp>
    </p:spTree>
    <p:extLst>
      <p:ext uri="{BB962C8B-B14F-4D97-AF65-F5344CB8AC3E}">
        <p14:creationId xmlns:p14="http://schemas.microsoft.com/office/powerpoint/2010/main" val="3657195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68" y="-19398"/>
            <a:ext cx="9151368" cy="687739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0" y="-27384"/>
            <a:ext cx="9144000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solidFill>
                  <a:schemeClr val="bg1"/>
                </a:solidFill>
              </a:rPr>
              <a:t>Приветствуем участников конференции из регионов России!</a:t>
            </a:r>
            <a:endParaRPr lang="ru-RU" sz="2500" b="1" dirty="0">
              <a:solidFill>
                <a:schemeClr val="bg1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Объект 3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72" y="449670"/>
            <a:ext cx="9200384" cy="6291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Sveta\Desktop\fffccc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92696"/>
            <a:ext cx="8730586" cy="5240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42" t="46063" r="45999" b="47934"/>
          <a:stretch/>
        </p:blipFill>
        <p:spPr bwMode="auto">
          <a:xfrm>
            <a:off x="3478025" y="4306951"/>
            <a:ext cx="747790" cy="64961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Sveta\Desktop\Без имени-1.gif"/>
          <p:cNvPicPr>
            <a:picLocks noChangeArrowheads="1"/>
          </p:cNvPicPr>
          <p:nvPr/>
        </p:nvPicPr>
        <p:blipFill rotWithShape="1"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37" t="41259" r="30845" b="37565"/>
          <a:stretch/>
        </p:blipFill>
        <p:spPr bwMode="auto">
          <a:xfrm>
            <a:off x="1850552" y="615354"/>
            <a:ext cx="2746800" cy="23688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3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04" t="57463" r="42704" b="23521"/>
          <a:stretch/>
        </p:blipFill>
        <p:spPr bwMode="auto">
          <a:xfrm>
            <a:off x="-110862" y="3356992"/>
            <a:ext cx="887955" cy="869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Группа 1"/>
          <p:cNvGrpSpPr/>
          <p:nvPr/>
        </p:nvGrpSpPr>
        <p:grpSpPr>
          <a:xfrm>
            <a:off x="8602" y="-27384"/>
            <a:ext cx="9187188" cy="6890390"/>
            <a:chOff x="3758" y="-27384"/>
            <a:chExt cx="9187188" cy="6890390"/>
          </a:xfrm>
        </p:grpSpPr>
        <p:pic>
          <p:nvPicPr>
            <p:cNvPr id="2051" name="Picture 3" descr="C:\Users\Sveta\Desktop\40074.jp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58" y="-27384"/>
              <a:ext cx="9187188" cy="6890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/>
            <p:cNvSpPr txBox="1"/>
            <p:nvPr/>
          </p:nvSpPr>
          <p:spPr>
            <a:xfrm>
              <a:off x="295198" y="95727"/>
              <a:ext cx="5569025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i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Архангельская область</a:t>
              </a:r>
              <a:endParaRPr lang="ru-RU" sz="4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6" name="Группа 5"/>
          <p:cNvGrpSpPr/>
          <p:nvPr/>
        </p:nvGrpSpPr>
        <p:grpSpPr>
          <a:xfrm>
            <a:off x="8602" y="-27384"/>
            <a:ext cx="9187625" cy="6897368"/>
            <a:chOff x="899155" y="1376597"/>
            <a:chExt cx="9187625" cy="6897368"/>
          </a:xfrm>
        </p:grpSpPr>
        <p:pic>
          <p:nvPicPr>
            <p:cNvPr id="2052" name="Picture 4" descr="C:\Users\Sveta\Desktop\20120312114323.jp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9155" y="1376597"/>
              <a:ext cx="9187625" cy="68973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>
              <a:off x="1163215" y="1445811"/>
              <a:ext cx="5569025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i="1" dirty="0" smtClean="0">
                  <a:solidFill>
                    <a:schemeClr val="tx2">
                      <a:lumMod val="75000"/>
                    </a:schemeClr>
                  </a:solidFill>
                </a:rPr>
                <a:t>Архангельская область</a:t>
              </a:r>
              <a:endParaRPr lang="ru-RU" sz="4000" b="1" i="1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2154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500"/>
                            </p:stCondLst>
                            <p:childTnLst>
                              <p:par>
                                <p:cTn id="27" presetID="9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9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15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2500"/>
                            </p:stCondLst>
                            <p:childTnLst>
                              <p:par>
                                <p:cTn id="38" presetID="35" presetClass="emph" presetSubtype="0" repeatCount="4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68" y="-19398"/>
            <a:ext cx="9151368" cy="687739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0" y="-27384"/>
            <a:ext cx="9144000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solidFill>
                  <a:schemeClr val="bg1"/>
                </a:solidFill>
              </a:rPr>
              <a:t>Приветствуем участников конференции из регионов России!</a:t>
            </a:r>
            <a:endParaRPr lang="ru-RU" sz="2500" b="1" dirty="0">
              <a:solidFill>
                <a:schemeClr val="bg1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Объект 3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72" y="449670"/>
            <a:ext cx="9200384" cy="6291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Sveta\Desktop\fffccc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92696"/>
            <a:ext cx="8730586" cy="5240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42" t="46063" r="45999" b="47934"/>
          <a:stretch/>
        </p:blipFill>
        <p:spPr bwMode="auto">
          <a:xfrm>
            <a:off x="3478025" y="4306951"/>
            <a:ext cx="747790" cy="64961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Sveta\Desktop\Без имени-1.gif"/>
          <p:cNvPicPr>
            <a:picLocks noChangeArrowheads="1"/>
          </p:cNvPicPr>
          <p:nvPr/>
        </p:nvPicPr>
        <p:blipFill rotWithShape="1"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37" t="41259" r="30845" b="37565"/>
          <a:stretch/>
        </p:blipFill>
        <p:spPr bwMode="auto">
          <a:xfrm>
            <a:off x="1850552" y="615354"/>
            <a:ext cx="2746800" cy="23688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Sveta\Desktop\Без имени-1.gif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794373"/>
            <a:ext cx="395858" cy="49482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3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04" t="57463" r="42704" b="23521"/>
          <a:stretch/>
        </p:blipFill>
        <p:spPr bwMode="auto">
          <a:xfrm>
            <a:off x="-110862" y="3356992"/>
            <a:ext cx="887955" cy="869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Группа 9"/>
          <p:cNvGrpSpPr/>
          <p:nvPr/>
        </p:nvGrpSpPr>
        <p:grpSpPr>
          <a:xfrm>
            <a:off x="8602" y="-27384"/>
            <a:ext cx="9179944" cy="6858000"/>
            <a:chOff x="5076056" y="1052736"/>
            <a:chExt cx="9151368" cy="6891762"/>
          </a:xfrm>
        </p:grpSpPr>
        <p:pic>
          <p:nvPicPr>
            <p:cNvPr id="7" name="Picture 2" descr="C:\Users\Sveta\Desktop\01.jpg"/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5076056" y="1052736"/>
              <a:ext cx="9151368" cy="68917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TextBox 15"/>
            <p:cNvSpPr txBox="1"/>
            <p:nvPr/>
          </p:nvSpPr>
          <p:spPr>
            <a:xfrm>
              <a:off x="5370392" y="1182225"/>
              <a:ext cx="548361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i="1" dirty="0" smtClean="0">
                  <a:solidFill>
                    <a:schemeClr val="tx2">
                      <a:lumMod val="75000"/>
                    </a:schemeClr>
                  </a:solidFill>
                </a:rPr>
                <a:t>Астраханская область</a:t>
              </a:r>
              <a:endParaRPr lang="ru-RU" sz="4000" b="1" i="1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-4846" y="-27384"/>
            <a:ext cx="9185357" cy="6898523"/>
            <a:chOff x="858" y="-40524"/>
            <a:chExt cx="9179654" cy="6898523"/>
          </a:xfrm>
        </p:grpSpPr>
        <p:pic>
          <p:nvPicPr>
            <p:cNvPr id="1027" name="Picture 3" descr="C:\Users\Sveta\Desktop\0c161073ab0ea017491303bd44080fd9.jp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8" y="-40524"/>
              <a:ext cx="9179654" cy="68985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TextBox 19"/>
            <p:cNvSpPr txBox="1"/>
            <p:nvPr/>
          </p:nvSpPr>
          <p:spPr>
            <a:xfrm>
              <a:off x="168503" y="0"/>
              <a:ext cx="5483617" cy="707886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ru-RU" sz="4000" b="1" i="1" dirty="0" smtClean="0">
                  <a:solidFill>
                    <a:schemeClr val="tx2">
                      <a:lumMod val="75000"/>
                    </a:schemeClr>
                  </a:solidFill>
                </a:rPr>
                <a:t>Астраханская область</a:t>
              </a:r>
              <a:endParaRPr lang="ru-RU" sz="4000" b="1" i="1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09588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500"/>
                            </p:stCondLst>
                            <p:childTnLst>
                              <p:par>
                                <p:cTn id="27" presetID="9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9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15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2500"/>
                            </p:stCondLst>
                            <p:childTnLst>
                              <p:par>
                                <p:cTn id="38" presetID="35" presetClass="emph" presetSubtype="0" repeatCount="4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68" y="-19398"/>
            <a:ext cx="9151368" cy="687739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0" y="-27384"/>
            <a:ext cx="9144000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solidFill>
                  <a:schemeClr val="bg1"/>
                </a:solidFill>
              </a:rPr>
              <a:t>Приветствуем участников конференции из регионов России!</a:t>
            </a:r>
            <a:endParaRPr lang="ru-RU" sz="2500" b="1" dirty="0">
              <a:solidFill>
                <a:schemeClr val="bg1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Объект 3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72" y="449670"/>
            <a:ext cx="9200384" cy="6291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Sveta\Desktop\fffccc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706551"/>
            <a:ext cx="8730586" cy="5240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42" t="46063" r="45999" b="47934"/>
          <a:stretch/>
        </p:blipFill>
        <p:spPr bwMode="auto">
          <a:xfrm>
            <a:off x="3478025" y="4306951"/>
            <a:ext cx="747790" cy="64961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Sveta\Desktop\Без имени-1.gif"/>
          <p:cNvPicPr>
            <a:picLocks noChangeArrowheads="1"/>
          </p:cNvPicPr>
          <p:nvPr/>
        </p:nvPicPr>
        <p:blipFill rotWithShape="1"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37" t="41259" r="30845" b="37565"/>
          <a:stretch/>
        </p:blipFill>
        <p:spPr bwMode="auto">
          <a:xfrm>
            <a:off x="1850552" y="615354"/>
            <a:ext cx="2746800" cy="23688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Sveta\Desktop\Без имени-1.gif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794373"/>
            <a:ext cx="395858" cy="49482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7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96" t="40957" r="31602" b="29522"/>
          <a:stretch/>
        </p:blipFill>
        <p:spPr bwMode="auto">
          <a:xfrm>
            <a:off x="1416033" y="2747554"/>
            <a:ext cx="555494" cy="51891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04" t="57463" r="42704" b="23521"/>
          <a:stretch/>
        </p:blipFill>
        <p:spPr bwMode="auto">
          <a:xfrm>
            <a:off x="-110862" y="3356992"/>
            <a:ext cx="887955" cy="869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Группа 6"/>
          <p:cNvGrpSpPr/>
          <p:nvPr/>
        </p:nvGrpSpPr>
        <p:grpSpPr>
          <a:xfrm>
            <a:off x="568" y="-27384"/>
            <a:ext cx="9151368" cy="6864607"/>
            <a:chOff x="568" y="-1"/>
            <a:chExt cx="9151368" cy="6864607"/>
          </a:xfrm>
        </p:grpSpPr>
        <p:pic>
          <p:nvPicPr>
            <p:cNvPr id="2052" name="Picture 4" descr="C:\Users\Sveta\Desktop\drevniymurom1.jp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8" y="-1"/>
              <a:ext cx="9151368" cy="68646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TextBox 16"/>
            <p:cNvSpPr txBox="1"/>
            <p:nvPr/>
          </p:nvSpPr>
          <p:spPr>
            <a:xfrm>
              <a:off x="2267744" y="95727"/>
              <a:ext cx="5517151" cy="707886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ru-RU" sz="4000" b="1" i="1" dirty="0" smtClean="0">
                  <a:solidFill>
                    <a:schemeClr val="tx2">
                      <a:lumMod val="75000"/>
                    </a:schemeClr>
                  </a:solidFill>
                </a:rPr>
                <a:t>Владимирская область</a:t>
              </a:r>
              <a:endParaRPr lang="ru-RU" sz="4000" b="1" i="1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-9618" y="-27384"/>
            <a:ext cx="9180512" cy="6858000"/>
            <a:chOff x="899592" y="445656"/>
            <a:chExt cx="9180512" cy="6858000"/>
          </a:xfrm>
        </p:grpSpPr>
        <p:pic>
          <p:nvPicPr>
            <p:cNvPr id="2053" name="Picture 5" descr="C:\Users\Sveta\Desktop\0_67552_92269181_XXL.jp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9592" y="445656"/>
              <a:ext cx="9180512" cy="685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TextBox 17"/>
            <p:cNvSpPr txBox="1"/>
            <p:nvPr/>
          </p:nvSpPr>
          <p:spPr>
            <a:xfrm>
              <a:off x="2731272" y="548680"/>
              <a:ext cx="5517151" cy="707886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ru-RU" sz="4000" b="1" i="1" dirty="0" smtClean="0">
                  <a:solidFill>
                    <a:schemeClr val="tx2">
                      <a:lumMod val="75000"/>
                    </a:schemeClr>
                  </a:solidFill>
                </a:rPr>
                <a:t>Владимирская область</a:t>
              </a:r>
              <a:endParaRPr lang="ru-RU" sz="4000" b="1" i="1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20521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500"/>
                            </p:stCondLst>
                            <p:childTnLst>
                              <p:par>
                                <p:cTn id="27" presetID="9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9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15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2500"/>
                            </p:stCondLst>
                            <p:childTnLst>
                              <p:par>
                                <p:cTn id="38" presetID="35" presetClass="emph" presetSubtype="0" repeatCount="4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68" y="-19398"/>
            <a:ext cx="9151368" cy="687739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0" y="-27384"/>
            <a:ext cx="9144000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solidFill>
                  <a:schemeClr val="bg1"/>
                </a:solidFill>
              </a:rPr>
              <a:t>Приветствуем участников конференции из регионов России!</a:t>
            </a:r>
            <a:endParaRPr lang="ru-RU" sz="2500" b="1" dirty="0">
              <a:solidFill>
                <a:schemeClr val="bg1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Объект 3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72" y="449670"/>
            <a:ext cx="9200384" cy="6291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Sveta\Desktop\fffccc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92696"/>
            <a:ext cx="8730586" cy="5240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42" t="46063" r="45999" b="47934"/>
          <a:stretch/>
        </p:blipFill>
        <p:spPr bwMode="auto">
          <a:xfrm>
            <a:off x="3478025" y="4306951"/>
            <a:ext cx="747790" cy="64961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Sveta\Desktop\Без имени-1.gif"/>
          <p:cNvPicPr>
            <a:picLocks noChangeArrowheads="1"/>
          </p:cNvPicPr>
          <p:nvPr/>
        </p:nvPicPr>
        <p:blipFill rotWithShape="1"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37" t="41259" r="30845" b="37565"/>
          <a:stretch/>
        </p:blipFill>
        <p:spPr bwMode="auto">
          <a:xfrm>
            <a:off x="1850552" y="615354"/>
            <a:ext cx="2746800" cy="23688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Sveta\Desktop\Без имени-1.gif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794373"/>
            <a:ext cx="395858" cy="49482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7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96" t="40957" r="31602" b="29522"/>
          <a:stretch/>
        </p:blipFill>
        <p:spPr bwMode="auto">
          <a:xfrm>
            <a:off x="1416033" y="2747554"/>
            <a:ext cx="555494" cy="51891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8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84" t="19077" r="36515" b="37413"/>
          <a:stretch/>
        </p:blipFill>
        <p:spPr bwMode="auto">
          <a:xfrm>
            <a:off x="1076443" y="3119760"/>
            <a:ext cx="618220" cy="86409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04" t="57463" r="42704" b="23521"/>
          <a:stretch/>
        </p:blipFill>
        <p:spPr bwMode="auto">
          <a:xfrm>
            <a:off x="-110862" y="3356992"/>
            <a:ext cx="887955" cy="869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Группа 5"/>
          <p:cNvGrpSpPr/>
          <p:nvPr/>
        </p:nvGrpSpPr>
        <p:grpSpPr>
          <a:xfrm>
            <a:off x="-4212" y="-27384"/>
            <a:ext cx="9184724" cy="6877399"/>
            <a:chOff x="-4212" y="-19399"/>
            <a:chExt cx="9184724" cy="6877399"/>
          </a:xfrm>
        </p:grpSpPr>
        <p:pic>
          <p:nvPicPr>
            <p:cNvPr id="4099" name="Picture 3" descr="C:\Users\Sveta\Desktop\99123744_large_morda18.jp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212" y="-19399"/>
              <a:ext cx="9184724" cy="68773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TextBox 16"/>
            <p:cNvSpPr txBox="1"/>
            <p:nvPr/>
          </p:nvSpPr>
          <p:spPr>
            <a:xfrm>
              <a:off x="2123728" y="95727"/>
              <a:ext cx="5694892" cy="707886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ru-RU" sz="4000" b="1" i="1" dirty="0" smtClean="0">
                  <a:solidFill>
                    <a:schemeClr val="tx2">
                      <a:lumMod val="75000"/>
                    </a:schemeClr>
                  </a:solidFill>
                </a:rPr>
                <a:t>Волгоградская  область</a:t>
              </a:r>
              <a:endParaRPr lang="ru-RU" sz="4000" b="1" i="1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-4656" y="-27384"/>
            <a:ext cx="9185168" cy="6864955"/>
            <a:chOff x="-4656" y="-6956"/>
            <a:chExt cx="9185168" cy="6864955"/>
          </a:xfrm>
        </p:grpSpPr>
        <p:pic>
          <p:nvPicPr>
            <p:cNvPr id="4101" name="Picture 5" descr="C:\Users\Sveta\Desktop\10838132_200604_0251.jpg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656" y="-6956"/>
              <a:ext cx="9185168" cy="68649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TextBox 13"/>
            <p:cNvSpPr txBox="1"/>
            <p:nvPr/>
          </p:nvSpPr>
          <p:spPr>
            <a:xfrm>
              <a:off x="2123728" y="30341"/>
              <a:ext cx="5694892" cy="707886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ru-RU" sz="4000" b="1" i="1" dirty="0" smtClean="0">
                  <a:solidFill>
                    <a:schemeClr val="tx2">
                      <a:lumMod val="75000"/>
                    </a:schemeClr>
                  </a:solidFill>
                </a:rPr>
                <a:t>Волгоградская  область</a:t>
              </a:r>
              <a:endParaRPr lang="ru-RU" sz="4000" b="1" i="1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36429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500"/>
                            </p:stCondLst>
                            <p:childTnLst>
                              <p:par>
                                <p:cTn id="27" presetID="9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9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15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3000"/>
                            </p:stCondLst>
                            <p:childTnLst>
                              <p:par>
                                <p:cTn id="38" presetID="35" presetClass="emph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68" y="-19398"/>
            <a:ext cx="9151368" cy="687739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0" y="-27384"/>
            <a:ext cx="9144000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solidFill>
                  <a:schemeClr val="bg1"/>
                </a:solidFill>
              </a:rPr>
              <a:t>Приветствуем участников конференции из регионов России!</a:t>
            </a:r>
            <a:endParaRPr lang="ru-RU" sz="2500" b="1" dirty="0">
              <a:solidFill>
                <a:schemeClr val="bg1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Объект 3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72" y="449670"/>
            <a:ext cx="9200384" cy="6291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Sveta\Desktop\fffccc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92696"/>
            <a:ext cx="8730586" cy="5240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42" t="46063" r="45999" b="47934"/>
          <a:stretch/>
        </p:blipFill>
        <p:spPr bwMode="auto">
          <a:xfrm>
            <a:off x="3478025" y="4306951"/>
            <a:ext cx="747790" cy="64961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Sveta\Desktop\Без имени-1.gif"/>
          <p:cNvPicPr>
            <a:picLocks noChangeArrowheads="1"/>
          </p:cNvPicPr>
          <p:nvPr/>
        </p:nvPicPr>
        <p:blipFill rotWithShape="1"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37" t="41259" r="30845" b="37565"/>
          <a:stretch/>
        </p:blipFill>
        <p:spPr bwMode="auto">
          <a:xfrm>
            <a:off x="1850552" y="615354"/>
            <a:ext cx="2746800" cy="23688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Sveta\Desktop\Без имени-1.gif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794373"/>
            <a:ext cx="395858" cy="49482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7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96" t="40957" r="31602" b="29522"/>
          <a:stretch/>
        </p:blipFill>
        <p:spPr bwMode="auto">
          <a:xfrm>
            <a:off x="1416033" y="2747554"/>
            <a:ext cx="555494" cy="51891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8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84" t="19077" r="36515" b="37413"/>
          <a:stretch/>
        </p:blipFill>
        <p:spPr bwMode="auto">
          <a:xfrm>
            <a:off x="1076443" y="3119760"/>
            <a:ext cx="618220" cy="86409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9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68" t="29127" r="29509" b="28904"/>
          <a:stretch/>
        </p:blipFill>
        <p:spPr bwMode="auto">
          <a:xfrm>
            <a:off x="3942978" y="4110980"/>
            <a:ext cx="570649" cy="82018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3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04" t="57463" r="42704" b="23521"/>
          <a:stretch/>
        </p:blipFill>
        <p:spPr bwMode="auto">
          <a:xfrm>
            <a:off x="-110862" y="3356992"/>
            <a:ext cx="887955" cy="869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Группа 6"/>
          <p:cNvGrpSpPr/>
          <p:nvPr/>
        </p:nvGrpSpPr>
        <p:grpSpPr>
          <a:xfrm>
            <a:off x="568" y="-27384"/>
            <a:ext cx="9179944" cy="6868923"/>
            <a:chOff x="568" y="-10923"/>
            <a:chExt cx="9179944" cy="6868923"/>
          </a:xfrm>
        </p:grpSpPr>
        <p:pic>
          <p:nvPicPr>
            <p:cNvPr id="3075" name="Picture 3" descr="C:\Users\Sveta\Desktop\original19055517.jpg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8" y="-10923"/>
              <a:ext cx="9179944" cy="68689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TextBox 16"/>
            <p:cNvSpPr txBox="1"/>
            <p:nvPr/>
          </p:nvSpPr>
          <p:spPr>
            <a:xfrm>
              <a:off x="107504" y="27417"/>
              <a:ext cx="5297797" cy="707886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ru-RU" sz="4000" b="1" i="1" dirty="0" smtClean="0">
                  <a:solidFill>
                    <a:schemeClr val="tx2">
                      <a:lumMod val="75000"/>
                    </a:schemeClr>
                  </a:solidFill>
                </a:rPr>
                <a:t>Кемеровская  область</a:t>
              </a:r>
              <a:endParaRPr lang="ru-RU" sz="4000" b="1" i="1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-4845" y="-27384"/>
            <a:ext cx="9200384" cy="6871856"/>
            <a:chOff x="-19872" y="-13856"/>
            <a:chExt cx="9200384" cy="6871856"/>
          </a:xfrm>
        </p:grpSpPr>
        <p:pic>
          <p:nvPicPr>
            <p:cNvPr id="3076" name="Picture 4" descr="C:\Users\Sveta\Desktop\0a2a1e1ee54e6ae43887621284f547c0.jpg"/>
            <p:cNvPicPr>
              <a:picLocks noChangeAspect="1" noChangeArrowheads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-19872" y="-13856"/>
              <a:ext cx="9200384" cy="68718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TextBox 15"/>
            <p:cNvSpPr txBox="1"/>
            <p:nvPr/>
          </p:nvSpPr>
          <p:spPr>
            <a:xfrm>
              <a:off x="2051720" y="95727"/>
              <a:ext cx="5297797" cy="707886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ru-RU" sz="4000" b="1" i="1" dirty="0" smtClean="0">
                  <a:solidFill>
                    <a:schemeClr val="tx2">
                      <a:lumMod val="75000"/>
                    </a:schemeClr>
                  </a:solidFill>
                </a:rPr>
                <a:t>Кемеровская  область</a:t>
              </a:r>
              <a:endParaRPr lang="ru-RU" sz="4000" b="1" i="1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37907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500"/>
                            </p:stCondLst>
                            <p:childTnLst>
                              <p:par>
                                <p:cTn id="27" presetID="9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9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15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3000"/>
                            </p:stCondLst>
                            <p:childTnLst>
                              <p:par>
                                <p:cTn id="38" presetID="35" presetClass="emph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68" y="-19398"/>
            <a:ext cx="9151368" cy="687739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0" y="-27384"/>
            <a:ext cx="9144000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solidFill>
                  <a:schemeClr val="bg1"/>
                </a:solidFill>
              </a:rPr>
              <a:t>Приветствуем участников конференции из регионов России!</a:t>
            </a:r>
            <a:endParaRPr lang="ru-RU" sz="2500" b="1" dirty="0">
              <a:solidFill>
                <a:schemeClr val="bg1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Объект 3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72" y="449670"/>
            <a:ext cx="9200384" cy="6291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Sveta\Desktop\fffccc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92696"/>
            <a:ext cx="8730586" cy="5240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42" t="46063" r="45999" b="47934"/>
          <a:stretch/>
        </p:blipFill>
        <p:spPr bwMode="auto">
          <a:xfrm>
            <a:off x="3478025" y="4306951"/>
            <a:ext cx="747790" cy="64961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Sveta\Desktop\Без имени-1.gif"/>
          <p:cNvPicPr>
            <a:picLocks noChangeArrowheads="1"/>
          </p:cNvPicPr>
          <p:nvPr/>
        </p:nvPicPr>
        <p:blipFill rotWithShape="1"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37" t="41259" r="30845" b="37565"/>
          <a:stretch/>
        </p:blipFill>
        <p:spPr bwMode="auto">
          <a:xfrm>
            <a:off x="1850552" y="615354"/>
            <a:ext cx="2746800" cy="23688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Sveta\Desktop\Без имени-1.gif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794373"/>
            <a:ext cx="395858" cy="49482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7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96" t="40957" r="31602" b="29522"/>
          <a:stretch/>
        </p:blipFill>
        <p:spPr bwMode="auto">
          <a:xfrm>
            <a:off x="1416033" y="2747554"/>
            <a:ext cx="555494" cy="51891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8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84" t="19077" r="36515" b="37413"/>
          <a:stretch/>
        </p:blipFill>
        <p:spPr bwMode="auto">
          <a:xfrm>
            <a:off x="1076443" y="3119760"/>
            <a:ext cx="618220" cy="86409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9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68" t="29127" r="29509" b="28904"/>
          <a:stretch/>
        </p:blipFill>
        <p:spPr bwMode="auto">
          <a:xfrm>
            <a:off x="3942978" y="4110980"/>
            <a:ext cx="570649" cy="82018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10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997" t="45306" r="22005" b="19258"/>
          <a:stretch/>
        </p:blipFill>
        <p:spPr bwMode="auto">
          <a:xfrm>
            <a:off x="1266581" y="1924453"/>
            <a:ext cx="754659" cy="71231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3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04" t="57463" r="42704" b="23521"/>
          <a:stretch/>
        </p:blipFill>
        <p:spPr bwMode="auto">
          <a:xfrm>
            <a:off x="-110862" y="3356992"/>
            <a:ext cx="887955" cy="869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Группа 6"/>
          <p:cNvGrpSpPr/>
          <p:nvPr/>
        </p:nvGrpSpPr>
        <p:grpSpPr>
          <a:xfrm>
            <a:off x="0" y="-16626"/>
            <a:ext cx="9180512" cy="6858000"/>
            <a:chOff x="0" y="-20142"/>
            <a:chExt cx="9180512" cy="6858000"/>
          </a:xfrm>
        </p:grpSpPr>
        <p:pic>
          <p:nvPicPr>
            <p:cNvPr id="6" name="Picture 2" descr="C:\Users\Sveta\Desktop\35_39566.JPG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20142"/>
              <a:ext cx="9180512" cy="685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TextBox 16"/>
            <p:cNvSpPr txBox="1"/>
            <p:nvPr/>
          </p:nvSpPr>
          <p:spPr>
            <a:xfrm>
              <a:off x="2963611" y="95727"/>
              <a:ext cx="5784853" cy="707886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ru-RU" sz="4000" b="1" i="1" dirty="0" smtClean="0">
                  <a:solidFill>
                    <a:schemeClr val="tx2">
                      <a:lumMod val="75000"/>
                    </a:schemeClr>
                  </a:solidFill>
                </a:rPr>
                <a:t>Ленинградская  область</a:t>
              </a:r>
              <a:endParaRPr lang="ru-RU" sz="4000" b="1" i="1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-3298" y="-91932"/>
            <a:ext cx="9327826" cy="6923682"/>
            <a:chOff x="-3298" y="-87198"/>
            <a:chExt cx="9324528" cy="6923682"/>
          </a:xfrm>
        </p:grpSpPr>
        <p:pic>
          <p:nvPicPr>
            <p:cNvPr id="1027" name="Picture 3" descr="C:\Users\User\Desktop\spb.jpg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98" y="-21516"/>
              <a:ext cx="9324528" cy="6858000"/>
            </a:xfrm>
            <a:prstGeom prst="rect">
              <a:avLst/>
            </a:prstGeom>
            <a:noFill/>
          </p:spPr>
        </p:pic>
        <p:sp>
          <p:nvSpPr>
            <p:cNvPr id="18" name="TextBox 17"/>
            <p:cNvSpPr txBox="1"/>
            <p:nvPr/>
          </p:nvSpPr>
          <p:spPr>
            <a:xfrm>
              <a:off x="1811483" y="-87198"/>
              <a:ext cx="5784853" cy="707886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ru-RU" sz="4000" b="1" i="1" dirty="0" smtClean="0">
                  <a:solidFill>
                    <a:schemeClr val="tx2">
                      <a:lumMod val="75000"/>
                    </a:schemeClr>
                  </a:solidFill>
                </a:rPr>
                <a:t>Ленинградская  область</a:t>
              </a:r>
              <a:endParaRPr lang="ru-RU" sz="4000" b="1" i="1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45710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500"/>
                            </p:stCondLst>
                            <p:childTnLst>
                              <p:par>
                                <p:cTn id="27" presetID="9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9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15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3000"/>
                            </p:stCondLst>
                            <p:childTnLst>
                              <p:par>
                                <p:cTn id="38" presetID="35" presetClass="emph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68" y="-19398"/>
            <a:ext cx="9151368" cy="687739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0" y="-27384"/>
            <a:ext cx="9144000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solidFill>
                  <a:schemeClr val="bg1"/>
                </a:solidFill>
              </a:rPr>
              <a:t>Приветствуем участников конференции из регионов России!</a:t>
            </a:r>
            <a:endParaRPr lang="ru-RU" sz="2500" b="1" dirty="0">
              <a:solidFill>
                <a:schemeClr val="bg1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Объект 3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72" y="449670"/>
            <a:ext cx="9200384" cy="6291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Sveta\Desktop\fffccc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92696"/>
            <a:ext cx="8730586" cy="5240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42" t="46063" r="45999" b="47934"/>
          <a:stretch/>
        </p:blipFill>
        <p:spPr bwMode="auto">
          <a:xfrm>
            <a:off x="3478025" y="4306951"/>
            <a:ext cx="747790" cy="64961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Sveta\Desktop\Без имени-1.gif"/>
          <p:cNvPicPr>
            <a:picLocks noChangeArrowheads="1"/>
          </p:cNvPicPr>
          <p:nvPr/>
        </p:nvPicPr>
        <p:blipFill rotWithShape="1"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37" t="41259" r="30845" b="37565"/>
          <a:stretch/>
        </p:blipFill>
        <p:spPr bwMode="auto">
          <a:xfrm>
            <a:off x="1850552" y="615354"/>
            <a:ext cx="2746800" cy="23688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Sveta\Desktop\Без имени-1.gif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794373"/>
            <a:ext cx="395858" cy="49482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7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96" t="40957" r="31602" b="29522"/>
          <a:stretch/>
        </p:blipFill>
        <p:spPr bwMode="auto">
          <a:xfrm>
            <a:off x="1416033" y="2747554"/>
            <a:ext cx="555494" cy="518919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8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84" t="19077" r="36515" b="37413"/>
          <a:stretch/>
        </p:blipFill>
        <p:spPr bwMode="auto">
          <a:xfrm>
            <a:off x="1076443" y="3119760"/>
            <a:ext cx="618220" cy="86409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9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68" t="29127" r="29509" b="28904"/>
          <a:stretch/>
        </p:blipFill>
        <p:spPr bwMode="auto">
          <a:xfrm>
            <a:off x="3942978" y="4110980"/>
            <a:ext cx="570649" cy="82018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10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997" t="45306" r="22005" b="19258"/>
          <a:stretch/>
        </p:blipFill>
        <p:spPr bwMode="auto">
          <a:xfrm>
            <a:off x="1266581" y="1924453"/>
            <a:ext cx="754659" cy="71231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вал 5"/>
          <p:cNvSpPr/>
          <p:nvPr/>
        </p:nvSpPr>
        <p:spPr>
          <a:xfrm>
            <a:off x="1466130" y="2870554"/>
            <a:ext cx="72008" cy="75374"/>
          </a:xfrm>
          <a:prstGeom prst="ellipse">
            <a:avLst/>
          </a:prstGeom>
          <a:ln/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Picture 3" descr="C:\Users\Sveta\Desktop\Без имени-1.gif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04" t="57463" r="42704" b="23521"/>
          <a:stretch/>
        </p:blipFill>
        <p:spPr bwMode="auto">
          <a:xfrm>
            <a:off x="-110862" y="3356992"/>
            <a:ext cx="887955" cy="869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Группа 9"/>
          <p:cNvGrpSpPr/>
          <p:nvPr/>
        </p:nvGrpSpPr>
        <p:grpSpPr>
          <a:xfrm>
            <a:off x="-13856" y="-16626"/>
            <a:ext cx="9194368" cy="6866428"/>
            <a:chOff x="-13856" y="-8428"/>
            <a:chExt cx="9194368" cy="6866428"/>
          </a:xfrm>
        </p:grpSpPr>
        <p:pic>
          <p:nvPicPr>
            <p:cNvPr id="6146" name="Picture 2" descr="C:\Users\Sveta\Desktop\43992850_Litosfera.jpg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3856" y="-8428"/>
              <a:ext cx="9194368" cy="68664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TextBox 16"/>
            <p:cNvSpPr txBox="1"/>
            <p:nvPr/>
          </p:nvSpPr>
          <p:spPr>
            <a:xfrm>
              <a:off x="3049050" y="95727"/>
              <a:ext cx="2353529" cy="707886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ru-RU" sz="4000" b="1" i="1" dirty="0" smtClean="0">
                  <a:solidFill>
                    <a:schemeClr val="tx2">
                      <a:lumMod val="75000"/>
                    </a:schemeClr>
                  </a:solidFill>
                </a:rPr>
                <a:t>г. Москва</a:t>
              </a:r>
              <a:endParaRPr lang="ru-RU" sz="4000" b="1" i="1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-9618" y="-16626"/>
            <a:ext cx="9200384" cy="6900288"/>
            <a:chOff x="-19872" y="-27384"/>
            <a:chExt cx="9200384" cy="6900288"/>
          </a:xfrm>
        </p:grpSpPr>
        <p:pic>
          <p:nvPicPr>
            <p:cNvPr id="6147" name="Picture 3" descr="C:\Users\Sveta\Desktop\98c7ea0564d5_89390659e9c05a9bd09165b1d815202b_398.jpg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9872" y="-27384"/>
              <a:ext cx="9200384" cy="69002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TextBox 17"/>
            <p:cNvSpPr txBox="1"/>
            <p:nvPr/>
          </p:nvSpPr>
          <p:spPr>
            <a:xfrm>
              <a:off x="3483433" y="211143"/>
              <a:ext cx="2353529" cy="707886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ru-RU" sz="4000" b="1" i="1" dirty="0" smtClean="0">
                  <a:solidFill>
                    <a:schemeClr val="bg1"/>
                  </a:solidFill>
                </a:rPr>
                <a:t>г. Москва</a:t>
              </a:r>
              <a:endParaRPr lang="ru-RU" sz="4000" b="1" i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50115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500"/>
                            </p:stCondLst>
                            <p:childTnLst>
                              <p:par>
                                <p:cTn id="27" presetID="9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9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15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3000"/>
                            </p:stCondLst>
                            <p:childTnLst>
                              <p:par>
                                <p:cTn id="38" presetID="35" presetClass="emph" presetSubtype="0" repeatCount="4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749</TotalTime>
  <Words>292</Words>
  <Application>Microsoft Office PowerPoint</Application>
  <PresentationFormat>Экран (4:3)</PresentationFormat>
  <Paragraphs>68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Doomer</cp:lastModifiedBy>
  <cp:revision>251</cp:revision>
  <dcterms:created xsi:type="dcterms:W3CDTF">2011-11-14T08:07:07Z</dcterms:created>
  <dcterms:modified xsi:type="dcterms:W3CDTF">2014-11-12T17:10:23Z</dcterms:modified>
</cp:coreProperties>
</file>