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51" r:id="rId1"/>
    <p:sldMasterId id="2147483757" r:id="rId2"/>
  </p:sldMasterIdLst>
  <p:notesMasterIdLst>
    <p:notesMasterId r:id="rId21"/>
  </p:notesMasterIdLst>
  <p:sldIdLst>
    <p:sldId id="256" r:id="rId3"/>
    <p:sldId id="28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9" r:id="rId12"/>
    <p:sldId id="270" r:id="rId13"/>
    <p:sldId id="275" r:id="rId14"/>
    <p:sldId id="289" r:id="rId15"/>
    <p:sldId id="279" r:id="rId16"/>
    <p:sldId id="280" r:id="rId17"/>
    <p:sldId id="281" r:id="rId18"/>
    <p:sldId id="282" r:id="rId19"/>
    <p:sldId id="284" r:id="rId20"/>
  </p:sldIdLst>
  <p:sldSz cx="9144000" cy="6858000" type="screen4x3"/>
  <p:notesSz cx="6881813" cy="9710738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Arial Unicode MS" pitchFamily="34" charset="-128"/>
        <a:cs typeface="Arial Unicode MS" pitchFamily="34" charset="-128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Arial Unicode MS" pitchFamily="34" charset="-128"/>
        <a:cs typeface="Arial Unicode MS" pitchFamily="34" charset="-128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Arial Unicode MS" pitchFamily="34" charset="-128"/>
        <a:cs typeface="Arial Unicode MS" pitchFamily="34" charset="-128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Arial Unicode MS" pitchFamily="34" charset="-128"/>
        <a:cs typeface="Arial Unicode MS" pitchFamily="34" charset="-128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Arial Unicode MS" pitchFamily="34" charset="-128"/>
        <a:cs typeface="Arial Unicode MS" pitchFamily="34" charset="-128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charset="0"/>
        <a:ea typeface="Arial Unicode MS" pitchFamily="34" charset="-128"/>
        <a:cs typeface="Arial Unicode MS" pitchFamily="34" charset="-128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charset="0"/>
        <a:ea typeface="Arial Unicode MS" pitchFamily="34" charset="-128"/>
        <a:cs typeface="Arial Unicode MS" pitchFamily="34" charset="-128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charset="0"/>
        <a:ea typeface="Arial Unicode MS" pitchFamily="34" charset="-128"/>
        <a:cs typeface="Arial Unicode MS" pitchFamily="34" charset="-128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charset="0"/>
        <a:ea typeface="Arial Unicode MS" pitchFamily="34" charset="-128"/>
        <a:cs typeface="Arial Unicode MS" pitchFamily="34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78FF97"/>
    <a:srgbClr val="78FC97"/>
    <a:srgbClr val="B6E2A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373" y="-77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3059"/>
        <p:guide pos="216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AutoShape 1"/>
          <p:cNvSpPr>
            <a:spLocks noChangeArrowheads="1"/>
          </p:cNvSpPr>
          <p:nvPr/>
        </p:nvSpPr>
        <p:spPr bwMode="auto">
          <a:xfrm>
            <a:off x="0" y="0"/>
            <a:ext cx="6881813" cy="9710738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4814" tIns="47407" rIns="94814" bIns="47407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altLang="ru-RU"/>
          </a:p>
        </p:txBody>
      </p:sp>
      <p:sp>
        <p:nvSpPr>
          <p:cNvPr id="25603" name="Text Box 2"/>
          <p:cNvSpPr txBox="1">
            <a:spLocks noChangeArrowheads="1"/>
          </p:cNvSpPr>
          <p:nvPr/>
        </p:nvSpPr>
        <p:spPr bwMode="auto">
          <a:xfrm>
            <a:off x="0" y="0"/>
            <a:ext cx="2982913" cy="48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4814" tIns="47407" rIns="94814" bIns="47407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altLang="ru-RU"/>
          </a:p>
        </p:txBody>
      </p:sp>
      <p:sp>
        <p:nvSpPr>
          <p:cNvPr id="2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3897313" y="0"/>
            <a:ext cx="2981325" cy="4841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3321" tIns="48527" rIns="93321" bIns="48527" numCol="1" anchor="t" anchorCtr="0" compatLnSpc="1">
            <a:prstTxWarp prst="textNoShape">
              <a:avLst/>
            </a:prstTxWarp>
          </a:bodyPr>
          <a:lstStyle>
            <a:lvl1pPr algn="r" eaLnBrk="1" hangingPunct="1">
              <a:buClr>
                <a:srgbClr val="000000"/>
              </a:buClr>
              <a:buSzPct val="45000"/>
              <a:buFont typeface="Wingdings" charset="2"/>
              <a:buNone/>
              <a:tabLst>
                <a:tab pos="750612" algn="l"/>
                <a:tab pos="1501224" algn="l"/>
                <a:tab pos="2251836" algn="l"/>
                <a:tab pos="3002448" algn="l"/>
              </a:tabLst>
              <a:defRPr sz="1200">
                <a:solidFill>
                  <a:srgbClr val="000000"/>
                </a:solidFill>
                <a:latin typeface="Times New Roman" pitchFamily="16" charset="0"/>
                <a:ea typeface="+mn-ea"/>
                <a:cs typeface="Arial Unicode MS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5605" name="Rectangle 4"/>
          <p:cNvSpPr>
            <a:spLocks noGrp="1" noChangeArrowheads="1"/>
          </p:cNvSpPr>
          <p:nvPr>
            <p:ph type="sldImg"/>
          </p:nvPr>
        </p:nvSpPr>
        <p:spPr bwMode="auto">
          <a:xfrm>
            <a:off x="1014413" y="728663"/>
            <a:ext cx="4851400" cy="3640137"/>
          </a:xfrm>
          <a:prstGeom prst="rect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688975" y="4613275"/>
            <a:ext cx="5502275" cy="4367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3321" tIns="48527" rIns="93321" bIns="48527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noProof="0" smtClean="0"/>
          </a:p>
        </p:txBody>
      </p:sp>
      <p:sp>
        <p:nvSpPr>
          <p:cNvPr id="25607" name="Text Box 6"/>
          <p:cNvSpPr txBox="1">
            <a:spLocks noChangeArrowheads="1"/>
          </p:cNvSpPr>
          <p:nvPr/>
        </p:nvSpPr>
        <p:spPr bwMode="auto">
          <a:xfrm>
            <a:off x="0" y="9223375"/>
            <a:ext cx="2982913" cy="48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4814" tIns="47407" rIns="94814" bIns="47407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alt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3897313" y="9223375"/>
            <a:ext cx="2981325" cy="4841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3321" tIns="48527" rIns="93321" bIns="48527" numCol="1" anchor="b" anchorCtr="0" compatLnSpc="1">
            <a:prstTxWarp prst="textNoShape">
              <a:avLst/>
            </a:prstTxWarp>
          </a:bodyPr>
          <a:lstStyle>
            <a:lvl1pPr algn="r" eaLnBrk="1" hangingPunct="1">
              <a:buClr>
                <a:srgbClr val="000000"/>
              </a:buClr>
              <a:buSzPct val="45000"/>
              <a:buFont typeface="Wingdings" pitchFamily="2" charset="2"/>
              <a:buNone/>
              <a:tabLst>
                <a:tab pos="749300" algn="l"/>
                <a:tab pos="1500188" algn="l"/>
                <a:tab pos="2251075" algn="l"/>
                <a:tab pos="30019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C0122383-A4D0-4B75-9309-6B3C772F5AF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14402510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749300" algn="l"/>
                <a:tab pos="1500188" algn="l"/>
                <a:tab pos="2251075" algn="l"/>
                <a:tab pos="30019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749300" algn="l"/>
                <a:tab pos="1500188" algn="l"/>
                <a:tab pos="2251075" algn="l"/>
                <a:tab pos="30019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749300" algn="l"/>
                <a:tab pos="1500188" algn="l"/>
                <a:tab pos="2251075" algn="l"/>
                <a:tab pos="30019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749300" algn="l"/>
                <a:tab pos="1500188" algn="l"/>
                <a:tab pos="2251075" algn="l"/>
                <a:tab pos="30019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749300" algn="l"/>
                <a:tab pos="1500188" algn="l"/>
                <a:tab pos="2251075" algn="l"/>
                <a:tab pos="30019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49300" algn="l"/>
                <a:tab pos="1500188" algn="l"/>
                <a:tab pos="2251075" algn="l"/>
                <a:tab pos="30019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49300" algn="l"/>
                <a:tab pos="1500188" algn="l"/>
                <a:tab pos="2251075" algn="l"/>
                <a:tab pos="30019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49300" algn="l"/>
                <a:tab pos="1500188" algn="l"/>
                <a:tab pos="2251075" algn="l"/>
                <a:tab pos="30019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49300" algn="l"/>
                <a:tab pos="1500188" algn="l"/>
                <a:tab pos="2251075" algn="l"/>
                <a:tab pos="30019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SzPct val="45000"/>
              <a:buFont typeface="Wingdings" pitchFamily="2" charset="2"/>
              <a:buNone/>
            </a:pPr>
            <a:fld id="{35BF5FA6-34E9-42B2-AEFA-912E681B1FB5}" type="slidenum">
              <a:rPr lang="ru-RU" altLang="ru-RU" smtClean="0"/>
              <a:pPr>
                <a:spcBef>
                  <a:spcPct val="0"/>
                </a:spcBef>
                <a:buSzPct val="45000"/>
                <a:buFont typeface="Wingdings" pitchFamily="2" charset="2"/>
                <a:buNone/>
              </a:pPr>
              <a:t>1</a:t>
            </a:fld>
            <a:endParaRPr lang="ru-RU" altLang="ru-RU" smtClean="0"/>
          </a:p>
        </p:txBody>
      </p:sp>
      <p:sp>
        <p:nvSpPr>
          <p:cNvPr id="26627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014413" y="728663"/>
            <a:ext cx="4854575" cy="3641725"/>
          </a:xfrm>
          <a:solidFill>
            <a:srgbClr val="FFFFFF"/>
          </a:solidFill>
          <a:ln/>
        </p:spPr>
      </p:sp>
      <p:sp>
        <p:nvSpPr>
          <p:cNvPr id="26628" name="Rectangle 2"/>
          <p:cNvSpPr>
            <a:spLocks noChangeArrowheads="1"/>
          </p:cNvSpPr>
          <p:nvPr>
            <p:ph type="body" idx="1"/>
          </p:nvPr>
        </p:nvSpPr>
        <p:spPr>
          <a:xfrm>
            <a:off x="688975" y="4613275"/>
            <a:ext cx="5505450" cy="4368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alt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749300" algn="l"/>
                <a:tab pos="1500188" algn="l"/>
                <a:tab pos="2251075" algn="l"/>
                <a:tab pos="30019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749300" algn="l"/>
                <a:tab pos="1500188" algn="l"/>
                <a:tab pos="2251075" algn="l"/>
                <a:tab pos="30019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749300" algn="l"/>
                <a:tab pos="1500188" algn="l"/>
                <a:tab pos="2251075" algn="l"/>
                <a:tab pos="30019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749300" algn="l"/>
                <a:tab pos="1500188" algn="l"/>
                <a:tab pos="2251075" algn="l"/>
                <a:tab pos="30019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749300" algn="l"/>
                <a:tab pos="1500188" algn="l"/>
                <a:tab pos="2251075" algn="l"/>
                <a:tab pos="30019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49300" algn="l"/>
                <a:tab pos="1500188" algn="l"/>
                <a:tab pos="2251075" algn="l"/>
                <a:tab pos="30019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49300" algn="l"/>
                <a:tab pos="1500188" algn="l"/>
                <a:tab pos="2251075" algn="l"/>
                <a:tab pos="30019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49300" algn="l"/>
                <a:tab pos="1500188" algn="l"/>
                <a:tab pos="2251075" algn="l"/>
                <a:tab pos="30019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49300" algn="l"/>
                <a:tab pos="1500188" algn="l"/>
                <a:tab pos="2251075" algn="l"/>
                <a:tab pos="30019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SzPct val="45000"/>
              <a:buFont typeface="Wingdings" pitchFamily="2" charset="2"/>
              <a:buNone/>
            </a:pPr>
            <a:fld id="{07BFE301-BAE5-4729-B99F-BE56A00FFA65}" type="slidenum">
              <a:rPr lang="ru-RU" altLang="ru-RU" smtClean="0"/>
              <a:pPr>
                <a:spcBef>
                  <a:spcPct val="0"/>
                </a:spcBef>
                <a:buSzPct val="45000"/>
                <a:buFont typeface="Wingdings" pitchFamily="2" charset="2"/>
                <a:buNone/>
              </a:pPr>
              <a:t>11</a:t>
            </a:fld>
            <a:endParaRPr lang="ru-RU" altLang="ru-RU" smtClean="0"/>
          </a:p>
        </p:txBody>
      </p:sp>
      <p:sp>
        <p:nvSpPr>
          <p:cNvPr id="35843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014413" y="728663"/>
            <a:ext cx="4854575" cy="3641725"/>
          </a:xfrm>
          <a:solidFill>
            <a:srgbClr val="FFFFFF"/>
          </a:solidFill>
          <a:ln/>
        </p:spPr>
      </p:sp>
      <p:sp>
        <p:nvSpPr>
          <p:cNvPr id="35844" name="Rectangle 2"/>
          <p:cNvSpPr>
            <a:spLocks noChangeArrowheads="1"/>
          </p:cNvSpPr>
          <p:nvPr>
            <p:ph type="body" idx="1"/>
          </p:nvPr>
        </p:nvSpPr>
        <p:spPr>
          <a:xfrm>
            <a:off x="688975" y="4613275"/>
            <a:ext cx="5505450" cy="4368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altLang="ru-RU" smtClean="0">
              <a:latin typeface="Times New Roman" pitchFamily="18" charset="0"/>
            </a:endParaRPr>
          </a:p>
        </p:txBody>
      </p:sp>
      <p:sp>
        <p:nvSpPr>
          <p:cNvPr id="35845" name="Text Box 3"/>
          <p:cNvSpPr txBox="1">
            <a:spLocks noChangeArrowheads="1"/>
          </p:cNvSpPr>
          <p:nvPr/>
        </p:nvSpPr>
        <p:spPr bwMode="auto">
          <a:xfrm>
            <a:off x="3897313" y="9223375"/>
            <a:ext cx="2982912" cy="48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3321" tIns="48527" rIns="93321" bIns="48527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fld id="{495C907B-166B-4AA1-B88C-72FC4082D293}" type="slidenum">
              <a:rPr lang="ru-RU" altLang="ru-RU">
                <a:latin typeface="Arial" charset="0"/>
              </a:rPr>
              <a:pPr algn="r" eaLnBrk="1" hangingPunct="1">
                <a:spcBef>
                  <a:spcPct val="0"/>
                </a:spcBef>
                <a:buClrTx/>
                <a:buFontTx/>
                <a:buNone/>
              </a:pPr>
              <a:t>11</a:t>
            </a:fld>
            <a:endParaRPr lang="ru-RU" altLang="ru-RU">
              <a:latin typeface="Arial" charset="0"/>
            </a:endParaRPr>
          </a:p>
        </p:txBody>
      </p:sp>
      <p:sp>
        <p:nvSpPr>
          <p:cNvPr id="35846" name="Text Box 4"/>
          <p:cNvSpPr txBox="1">
            <a:spLocks noChangeArrowheads="1"/>
          </p:cNvSpPr>
          <p:nvPr/>
        </p:nvSpPr>
        <p:spPr bwMode="auto">
          <a:xfrm>
            <a:off x="0" y="0"/>
            <a:ext cx="2982913" cy="48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4814" tIns="47407" rIns="94814" bIns="47407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alt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749300" algn="l"/>
                <a:tab pos="1500188" algn="l"/>
                <a:tab pos="2251075" algn="l"/>
                <a:tab pos="30019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749300" algn="l"/>
                <a:tab pos="1500188" algn="l"/>
                <a:tab pos="2251075" algn="l"/>
                <a:tab pos="30019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749300" algn="l"/>
                <a:tab pos="1500188" algn="l"/>
                <a:tab pos="2251075" algn="l"/>
                <a:tab pos="30019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749300" algn="l"/>
                <a:tab pos="1500188" algn="l"/>
                <a:tab pos="2251075" algn="l"/>
                <a:tab pos="30019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749300" algn="l"/>
                <a:tab pos="1500188" algn="l"/>
                <a:tab pos="2251075" algn="l"/>
                <a:tab pos="30019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49300" algn="l"/>
                <a:tab pos="1500188" algn="l"/>
                <a:tab pos="2251075" algn="l"/>
                <a:tab pos="30019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49300" algn="l"/>
                <a:tab pos="1500188" algn="l"/>
                <a:tab pos="2251075" algn="l"/>
                <a:tab pos="30019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49300" algn="l"/>
                <a:tab pos="1500188" algn="l"/>
                <a:tab pos="2251075" algn="l"/>
                <a:tab pos="30019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49300" algn="l"/>
                <a:tab pos="1500188" algn="l"/>
                <a:tab pos="2251075" algn="l"/>
                <a:tab pos="30019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SzPct val="45000"/>
              <a:buFont typeface="Wingdings" pitchFamily="2" charset="2"/>
              <a:buNone/>
            </a:pPr>
            <a:fld id="{9F2A89BD-143E-4F8E-8A12-7AB2AF1F6B9E}" type="slidenum">
              <a:rPr lang="ru-RU" altLang="ru-RU" smtClean="0"/>
              <a:pPr>
                <a:spcBef>
                  <a:spcPct val="0"/>
                </a:spcBef>
                <a:buSzPct val="45000"/>
                <a:buFont typeface="Wingdings" pitchFamily="2" charset="2"/>
                <a:buNone/>
              </a:pPr>
              <a:t>12</a:t>
            </a:fld>
            <a:endParaRPr lang="ru-RU" altLang="ru-RU" smtClean="0"/>
          </a:p>
        </p:txBody>
      </p:sp>
      <p:sp>
        <p:nvSpPr>
          <p:cNvPr id="36867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014413" y="728663"/>
            <a:ext cx="4854575" cy="3641725"/>
          </a:xfrm>
          <a:solidFill>
            <a:srgbClr val="FFFFFF"/>
          </a:solidFill>
          <a:ln/>
        </p:spPr>
      </p:sp>
      <p:sp>
        <p:nvSpPr>
          <p:cNvPr id="36868" name="Rectangle 2"/>
          <p:cNvSpPr>
            <a:spLocks noChangeArrowheads="1"/>
          </p:cNvSpPr>
          <p:nvPr>
            <p:ph type="body" idx="1"/>
          </p:nvPr>
        </p:nvSpPr>
        <p:spPr>
          <a:xfrm>
            <a:off x="688975" y="4613275"/>
            <a:ext cx="5505450" cy="4368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alt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749300" algn="l"/>
                <a:tab pos="1500188" algn="l"/>
                <a:tab pos="2251075" algn="l"/>
                <a:tab pos="30019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749300" algn="l"/>
                <a:tab pos="1500188" algn="l"/>
                <a:tab pos="2251075" algn="l"/>
                <a:tab pos="30019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749300" algn="l"/>
                <a:tab pos="1500188" algn="l"/>
                <a:tab pos="2251075" algn="l"/>
                <a:tab pos="30019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749300" algn="l"/>
                <a:tab pos="1500188" algn="l"/>
                <a:tab pos="2251075" algn="l"/>
                <a:tab pos="30019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749300" algn="l"/>
                <a:tab pos="1500188" algn="l"/>
                <a:tab pos="2251075" algn="l"/>
                <a:tab pos="30019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49300" algn="l"/>
                <a:tab pos="1500188" algn="l"/>
                <a:tab pos="2251075" algn="l"/>
                <a:tab pos="30019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49300" algn="l"/>
                <a:tab pos="1500188" algn="l"/>
                <a:tab pos="2251075" algn="l"/>
                <a:tab pos="30019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49300" algn="l"/>
                <a:tab pos="1500188" algn="l"/>
                <a:tab pos="2251075" algn="l"/>
                <a:tab pos="30019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49300" algn="l"/>
                <a:tab pos="1500188" algn="l"/>
                <a:tab pos="2251075" algn="l"/>
                <a:tab pos="30019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SzPct val="45000"/>
              <a:buFont typeface="Wingdings" pitchFamily="2" charset="2"/>
              <a:buNone/>
            </a:pPr>
            <a:fld id="{EC5E11BE-EC2E-4993-9F02-F95B0B30CB66}" type="slidenum">
              <a:rPr lang="ru-RU" altLang="ru-RU" smtClean="0"/>
              <a:pPr>
                <a:spcBef>
                  <a:spcPct val="0"/>
                </a:spcBef>
                <a:buSzPct val="45000"/>
                <a:buFont typeface="Wingdings" pitchFamily="2" charset="2"/>
                <a:buNone/>
              </a:pPr>
              <a:t>14</a:t>
            </a:fld>
            <a:endParaRPr lang="ru-RU" altLang="ru-RU" smtClean="0"/>
          </a:p>
        </p:txBody>
      </p:sp>
      <p:sp>
        <p:nvSpPr>
          <p:cNvPr id="37891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014413" y="728663"/>
            <a:ext cx="4854575" cy="3641725"/>
          </a:xfrm>
          <a:solidFill>
            <a:srgbClr val="FFFFFF"/>
          </a:solidFill>
          <a:ln/>
        </p:spPr>
      </p:sp>
      <p:sp>
        <p:nvSpPr>
          <p:cNvPr id="37892" name="Rectangle 2"/>
          <p:cNvSpPr>
            <a:spLocks noChangeArrowheads="1"/>
          </p:cNvSpPr>
          <p:nvPr>
            <p:ph type="body" idx="1"/>
          </p:nvPr>
        </p:nvSpPr>
        <p:spPr>
          <a:xfrm>
            <a:off x="688975" y="4613275"/>
            <a:ext cx="5505450" cy="4368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alt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749300" algn="l"/>
                <a:tab pos="1500188" algn="l"/>
                <a:tab pos="2251075" algn="l"/>
                <a:tab pos="30019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749300" algn="l"/>
                <a:tab pos="1500188" algn="l"/>
                <a:tab pos="2251075" algn="l"/>
                <a:tab pos="30019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749300" algn="l"/>
                <a:tab pos="1500188" algn="l"/>
                <a:tab pos="2251075" algn="l"/>
                <a:tab pos="30019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749300" algn="l"/>
                <a:tab pos="1500188" algn="l"/>
                <a:tab pos="2251075" algn="l"/>
                <a:tab pos="30019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749300" algn="l"/>
                <a:tab pos="1500188" algn="l"/>
                <a:tab pos="2251075" algn="l"/>
                <a:tab pos="30019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49300" algn="l"/>
                <a:tab pos="1500188" algn="l"/>
                <a:tab pos="2251075" algn="l"/>
                <a:tab pos="30019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49300" algn="l"/>
                <a:tab pos="1500188" algn="l"/>
                <a:tab pos="2251075" algn="l"/>
                <a:tab pos="30019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49300" algn="l"/>
                <a:tab pos="1500188" algn="l"/>
                <a:tab pos="2251075" algn="l"/>
                <a:tab pos="30019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49300" algn="l"/>
                <a:tab pos="1500188" algn="l"/>
                <a:tab pos="2251075" algn="l"/>
                <a:tab pos="30019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SzPct val="45000"/>
              <a:buFont typeface="Wingdings" pitchFamily="2" charset="2"/>
              <a:buNone/>
            </a:pPr>
            <a:fld id="{04980125-79AE-47A9-B167-146B6AC2BC08}" type="slidenum">
              <a:rPr lang="ru-RU" altLang="ru-RU" smtClean="0"/>
              <a:pPr>
                <a:spcBef>
                  <a:spcPct val="0"/>
                </a:spcBef>
                <a:buSzPct val="45000"/>
                <a:buFont typeface="Wingdings" pitchFamily="2" charset="2"/>
                <a:buNone/>
              </a:pPr>
              <a:t>15</a:t>
            </a:fld>
            <a:endParaRPr lang="ru-RU" altLang="ru-RU" smtClean="0"/>
          </a:p>
        </p:txBody>
      </p:sp>
      <p:sp>
        <p:nvSpPr>
          <p:cNvPr id="38915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014413" y="728663"/>
            <a:ext cx="4854575" cy="3641725"/>
          </a:xfrm>
          <a:solidFill>
            <a:srgbClr val="FFFFFF"/>
          </a:solidFill>
          <a:ln/>
        </p:spPr>
      </p:sp>
      <p:sp>
        <p:nvSpPr>
          <p:cNvPr id="38916" name="Rectangle 2"/>
          <p:cNvSpPr>
            <a:spLocks noChangeArrowheads="1"/>
          </p:cNvSpPr>
          <p:nvPr>
            <p:ph type="body" idx="1"/>
          </p:nvPr>
        </p:nvSpPr>
        <p:spPr>
          <a:xfrm>
            <a:off x="688975" y="4613275"/>
            <a:ext cx="5505450" cy="4368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alt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749300" algn="l"/>
                <a:tab pos="1500188" algn="l"/>
                <a:tab pos="2251075" algn="l"/>
                <a:tab pos="30019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749300" algn="l"/>
                <a:tab pos="1500188" algn="l"/>
                <a:tab pos="2251075" algn="l"/>
                <a:tab pos="30019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749300" algn="l"/>
                <a:tab pos="1500188" algn="l"/>
                <a:tab pos="2251075" algn="l"/>
                <a:tab pos="30019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749300" algn="l"/>
                <a:tab pos="1500188" algn="l"/>
                <a:tab pos="2251075" algn="l"/>
                <a:tab pos="30019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749300" algn="l"/>
                <a:tab pos="1500188" algn="l"/>
                <a:tab pos="2251075" algn="l"/>
                <a:tab pos="30019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49300" algn="l"/>
                <a:tab pos="1500188" algn="l"/>
                <a:tab pos="2251075" algn="l"/>
                <a:tab pos="30019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49300" algn="l"/>
                <a:tab pos="1500188" algn="l"/>
                <a:tab pos="2251075" algn="l"/>
                <a:tab pos="30019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49300" algn="l"/>
                <a:tab pos="1500188" algn="l"/>
                <a:tab pos="2251075" algn="l"/>
                <a:tab pos="30019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49300" algn="l"/>
                <a:tab pos="1500188" algn="l"/>
                <a:tab pos="2251075" algn="l"/>
                <a:tab pos="30019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SzPct val="45000"/>
              <a:buFont typeface="Wingdings" pitchFamily="2" charset="2"/>
              <a:buNone/>
            </a:pPr>
            <a:fld id="{3BB9107B-6000-4CDB-B656-002C0E53968C}" type="slidenum">
              <a:rPr lang="ru-RU" altLang="ru-RU" smtClean="0"/>
              <a:pPr>
                <a:spcBef>
                  <a:spcPct val="0"/>
                </a:spcBef>
                <a:buSzPct val="45000"/>
                <a:buFont typeface="Wingdings" pitchFamily="2" charset="2"/>
                <a:buNone/>
              </a:pPr>
              <a:t>16</a:t>
            </a:fld>
            <a:endParaRPr lang="ru-RU" altLang="ru-RU" smtClean="0"/>
          </a:p>
        </p:txBody>
      </p:sp>
      <p:sp>
        <p:nvSpPr>
          <p:cNvPr id="39939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014413" y="728663"/>
            <a:ext cx="4854575" cy="3641725"/>
          </a:xfrm>
          <a:solidFill>
            <a:srgbClr val="FFFFFF"/>
          </a:solidFill>
          <a:ln/>
        </p:spPr>
      </p:sp>
      <p:sp>
        <p:nvSpPr>
          <p:cNvPr id="39940" name="Rectangle 2"/>
          <p:cNvSpPr>
            <a:spLocks noChangeArrowheads="1"/>
          </p:cNvSpPr>
          <p:nvPr>
            <p:ph type="body" idx="1"/>
          </p:nvPr>
        </p:nvSpPr>
        <p:spPr>
          <a:xfrm>
            <a:off x="688975" y="4613275"/>
            <a:ext cx="5505450" cy="4368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alt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749300" algn="l"/>
                <a:tab pos="1500188" algn="l"/>
                <a:tab pos="2251075" algn="l"/>
                <a:tab pos="30019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749300" algn="l"/>
                <a:tab pos="1500188" algn="l"/>
                <a:tab pos="2251075" algn="l"/>
                <a:tab pos="30019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749300" algn="l"/>
                <a:tab pos="1500188" algn="l"/>
                <a:tab pos="2251075" algn="l"/>
                <a:tab pos="30019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749300" algn="l"/>
                <a:tab pos="1500188" algn="l"/>
                <a:tab pos="2251075" algn="l"/>
                <a:tab pos="30019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749300" algn="l"/>
                <a:tab pos="1500188" algn="l"/>
                <a:tab pos="2251075" algn="l"/>
                <a:tab pos="30019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49300" algn="l"/>
                <a:tab pos="1500188" algn="l"/>
                <a:tab pos="2251075" algn="l"/>
                <a:tab pos="30019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49300" algn="l"/>
                <a:tab pos="1500188" algn="l"/>
                <a:tab pos="2251075" algn="l"/>
                <a:tab pos="30019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49300" algn="l"/>
                <a:tab pos="1500188" algn="l"/>
                <a:tab pos="2251075" algn="l"/>
                <a:tab pos="30019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49300" algn="l"/>
                <a:tab pos="1500188" algn="l"/>
                <a:tab pos="2251075" algn="l"/>
                <a:tab pos="30019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SzPct val="45000"/>
              <a:buFont typeface="Wingdings" pitchFamily="2" charset="2"/>
              <a:buNone/>
            </a:pPr>
            <a:fld id="{FB3B91A4-BEFD-48B7-9490-39D6A260D164}" type="slidenum">
              <a:rPr lang="ru-RU" altLang="ru-RU" smtClean="0"/>
              <a:pPr>
                <a:spcBef>
                  <a:spcPct val="0"/>
                </a:spcBef>
                <a:buSzPct val="45000"/>
                <a:buFont typeface="Wingdings" pitchFamily="2" charset="2"/>
                <a:buNone/>
              </a:pPr>
              <a:t>17</a:t>
            </a:fld>
            <a:endParaRPr lang="ru-RU" altLang="ru-RU" smtClean="0"/>
          </a:p>
        </p:txBody>
      </p:sp>
      <p:sp>
        <p:nvSpPr>
          <p:cNvPr id="40963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014413" y="728663"/>
            <a:ext cx="4854575" cy="3641725"/>
          </a:xfrm>
          <a:solidFill>
            <a:srgbClr val="FFFFFF"/>
          </a:solidFill>
          <a:ln/>
        </p:spPr>
      </p:sp>
      <p:sp>
        <p:nvSpPr>
          <p:cNvPr id="40964" name="Rectangle 2"/>
          <p:cNvSpPr>
            <a:spLocks noChangeArrowheads="1"/>
          </p:cNvSpPr>
          <p:nvPr>
            <p:ph type="body" idx="1"/>
          </p:nvPr>
        </p:nvSpPr>
        <p:spPr>
          <a:xfrm>
            <a:off x="688975" y="4613275"/>
            <a:ext cx="5505450" cy="4368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alt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749300" algn="l"/>
                <a:tab pos="1500188" algn="l"/>
                <a:tab pos="2251075" algn="l"/>
                <a:tab pos="30019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749300" algn="l"/>
                <a:tab pos="1500188" algn="l"/>
                <a:tab pos="2251075" algn="l"/>
                <a:tab pos="30019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749300" algn="l"/>
                <a:tab pos="1500188" algn="l"/>
                <a:tab pos="2251075" algn="l"/>
                <a:tab pos="30019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749300" algn="l"/>
                <a:tab pos="1500188" algn="l"/>
                <a:tab pos="2251075" algn="l"/>
                <a:tab pos="30019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749300" algn="l"/>
                <a:tab pos="1500188" algn="l"/>
                <a:tab pos="2251075" algn="l"/>
                <a:tab pos="30019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49300" algn="l"/>
                <a:tab pos="1500188" algn="l"/>
                <a:tab pos="2251075" algn="l"/>
                <a:tab pos="30019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49300" algn="l"/>
                <a:tab pos="1500188" algn="l"/>
                <a:tab pos="2251075" algn="l"/>
                <a:tab pos="30019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49300" algn="l"/>
                <a:tab pos="1500188" algn="l"/>
                <a:tab pos="2251075" algn="l"/>
                <a:tab pos="30019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49300" algn="l"/>
                <a:tab pos="1500188" algn="l"/>
                <a:tab pos="2251075" algn="l"/>
                <a:tab pos="30019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SzPct val="45000"/>
              <a:buFont typeface="Wingdings" pitchFamily="2" charset="2"/>
              <a:buNone/>
            </a:pPr>
            <a:fld id="{60F172E9-9285-4EC7-8FC0-09CFD366FD7C}" type="slidenum">
              <a:rPr lang="ru-RU" altLang="ru-RU" smtClean="0"/>
              <a:pPr>
                <a:spcBef>
                  <a:spcPct val="0"/>
                </a:spcBef>
                <a:buSzPct val="45000"/>
                <a:buFont typeface="Wingdings" pitchFamily="2" charset="2"/>
                <a:buNone/>
              </a:pPr>
              <a:t>18</a:t>
            </a:fld>
            <a:endParaRPr lang="ru-RU" altLang="ru-RU" smtClean="0"/>
          </a:p>
        </p:txBody>
      </p:sp>
      <p:sp>
        <p:nvSpPr>
          <p:cNvPr id="41987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014413" y="728663"/>
            <a:ext cx="4854575" cy="3641725"/>
          </a:xfrm>
          <a:solidFill>
            <a:srgbClr val="FFFFFF"/>
          </a:solidFill>
          <a:ln/>
        </p:spPr>
      </p:sp>
      <p:sp>
        <p:nvSpPr>
          <p:cNvPr id="41988" name="Rectangle 2"/>
          <p:cNvSpPr>
            <a:spLocks noChangeArrowheads="1"/>
          </p:cNvSpPr>
          <p:nvPr>
            <p:ph type="body" idx="1"/>
          </p:nvPr>
        </p:nvSpPr>
        <p:spPr>
          <a:xfrm>
            <a:off x="688975" y="4613275"/>
            <a:ext cx="5505450" cy="4368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alt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749300" algn="l"/>
                <a:tab pos="1500188" algn="l"/>
                <a:tab pos="2251075" algn="l"/>
                <a:tab pos="30019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749300" algn="l"/>
                <a:tab pos="1500188" algn="l"/>
                <a:tab pos="2251075" algn="l"/>
                <a:tab pos="30019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749300" algn="l"/>
                <a:tab pos="1500188" algn="l"/>
                <a:tab pos="2251075" algn="l"/>
                <a:tab pos="30019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749300" algn="l"/>
                <a:tab pos="1500188" algn="l"/>
                <a:tab pos="2251075" algn="l"/>
                <a:tab pos="30019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749300" algn="l"/>
                <a:tab pos="1500188" algn="l"/>
                <a:tab pos="2251075" algn="l"/>
                <a:tab pos="30019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49300" algn="l"/>
                <a:tab pos="1500188" algn="l"/>
                <a:tab pos="2251075" algn="l"/>
                <a:tab pos="30019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49300" algn="l"/>
                <a:tab pos="1500188" algn="l"/>
                <a:tab pos="2251075" algn="l"/>
                <a:tab pos="30019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49300" algn="l"/>
                <a:tab pos="1500188" algn="l"/>
                <a:tab pos="2251075" algn="l"/>
                <a:tab pos="30019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49300" algn="l"/>
                <a:tab pos="1500188" algn="l"/>
                <a:tab pos="2251075" algn="l"/>
                <a:tab pos="30019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SzPct val="45000"/>
              <a:buFont typeface="Wingdings" pitchFamily="2" charset="2"/>
              <a:buNone/>
            </a:pPr>
            <a:fld id="{227EC1F7-DDA9-4221-868A-EBF033D86CCC}" type="slidenum">
              <a:rPr lang="ru-RU" altLang="ru-RU" smtClean="0"/>
              <a:pPr>
                <a:spcBef>
                  <a:spcPct val="0"/>
                </a:spcBef>
                <a:buSzPct val="45000"/>
                <a:buFont typeface="Wingdings" pitchFamily="2" charset="2"/>
                <a:buNone/>
              </a:pPr>
              <a:t>3</a:t>
            </a:fld>
            <a:endParaRPr lang="ru-RU" altLang="ru-RU" smtClean="0"/>
          </a:p>
        </p:txBody>
      </p:sp>
      <p:sp>
        <p:nvSpPr>
          <p:cNvPr id="27651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014413" y="728663"/>
            <a:ext cx="4854575" cy="3641725"/>
          </a:xfrm>
          <a:solidFill>
            <a:srgbClr val="FFFFFF"/>
          </a:solidFill>
          <a:ln/>
        </p:spPr>
      </p:sp>
      <p:sp>
        <p:nvSpPr>
          <p:cNvPr id="27652" name="Rectangle 2"/>
          <p:cNvSpPr>
            <a:spLocks noChangeArrowheads="1"/>
          </p:cNvSpPr>
          <p:nvPr>
            <p:ph type="body" idx="1"/>
          </p:nvPr>
        </p:nvSpPr>
        <p:spPr>
          <a:xfrm>
            <a:off x="688975" y="4613275"/>
            <a:ext cx="5505450" cy="4368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alt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749300" algn="l"/>
                <a:tab pos="1500188" algn="l"/>
                <a:tab pos="2251075" algn="l"/>
                <a:tab pos="30019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749300" algn="l"/>
                <a:tab pos="1500188" algn="l"/>
                <a:tab pos="2251075" algn="l"/>
                <a:tab pos="30019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749300" algn="l"/>
                <a:tab pos="1500188" algn="l"/>
                <a:tab pos="2251075" algn="l"/>
                <a:tab pos="30019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749300" algn="l"/>
                <a:tab pos="1500188" algn="l"/>
                <a:tab pos="2251075" algn="l"/>
                <a:tab pos="30019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749300" algn="l"/>
                <a:tab pos="1500188" algn="l"/>
                <a:tab pos="2251075" algn="l"/>
                <a:tab pos="30019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49300" algn="l"/>
                <a:tab pos="1500188" algn="l"/>
                <a:tab pos="2251075" algn="l"/>
                <a:tab pos="30019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49300" algn="l"/>
                <a:tab pos="1500188" algn="l"/>
                <a:tab pos="2251075" algn="l"/>
                <a:tab pos="30019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49300" algn="l"/>
                <a:tab pos="1500188" algn="l"/>
                <a:tab pos="2251075" algn="l"/>
                <a:tab pos="30019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49300" algn="l"/>
                <a:tab pos="1500188" algn="l"/>
                <a:tab pos="2251075" algn="l"/>
                <a:tab pos="30019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SzPct val="45000"/>
              <a:buFont typeface="Wingdings" pitchFamily="2" charset="2"/>
              <a:buNone/>
            </a:pPr>
            <a:fld id="{AB4AB020-D6A4-4735-82DB-ED5FA2A42C18}" type="slidenum">
              <a:rPr lang="ru-RU" altLang="ru-RU" smtClean="0"/>
              <a:pPr>
                <a:spcBef>
                  <a:spcPct val="0"/>
                </a:spcBef>
                <a:buSzPct val="45000"/>
                <a:buFont typeface="Wingdings" pitchFamily="2" charset="2"/>
                <a:buNone/>
              </a:pPr>
              <a:t>4</a:t>
            </a:fld>
            <a:endParaRPr lang="ru-RU" altLang="ru-RU" smtClean="0"/>
          </a:p>
        </p:txBody>
      </p:sp>
      <p:sp>
        <p:nvSpPr>
          <p:cNvPr id="28675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014413" y="728663"/>
            <a:ext cx="4854575" cy="3641725"/>
          </a:xfrm>
          <a:solidFill>
            <a:srgbClr val="FFFFFF"/>
          </a:solidFill>
          <a:ln/>
        </p:spPr>
      </p:sp>
      <p:sp>
        <p:nvSpPr>
          <p:cNvPr id="28676" name="Rectangle 2"/>
          <p:cNvSpPr>
            <a:spLocks noChangeArrowheads="1"/>
          </p:cNvSpPr>
          <p:nvPr>
            <p:ph type="body" idx="1"/>
          </p:nvPr>
        </p:nvSpPr>
        <p:spPr>
          <a:xfrm>
            <a:off x="688975" y="4613275"/>
            <a:ext cx="5505450" cy="4368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alt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749300" algn="l"/>
                <a:tab pos="1500188" algn="l"/>
                <a:tab pos="2251075" algn="l"/>
                <a:tab pos="30019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749300" algn="l"/>
                <a:tab pos="1500188" algn="l"/>
                <a:tab pos="2251075" algn="l"/>
                <a:tab pos="30019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749300" algn="l"/>
                <a:tab pos="1500188" algn="l"/>
                <a:tab pos="2251075" algn="l"/>
                <a:tab pos="30019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749300" algn="l"/>
                <a:tab pos="1500188" algn="l"/>
                <a:tab pos="2251075" algn="l"/>
                <a:tab pos="30019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749300" algn="l"/>
                <a:tab pos="1500188" algn="l"/>
                <a:tab pos="2251075" algn="l"/>
                <a:tab pos="30019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49300" algn="l"/>
                <a:tab pos="1500188" algn="l"/>
                <a:tab pos="2251075" algn="l"/>
                <a:tab pos="30019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49300" algn="l"/>
                <a:tab pos="1500188" algn="l"/>
                <a:tab pos="2251075" algn="l"/>
                <a:tab pos="30019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49300" algn="l"/>
                <a:tab pos="1500188" algn="l"/>
                <a:tab pos="2251075" algn="l"/>
                <a:tab pos="30019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49300" algn="l"/>
                <a:tab pos="1500188" algn="l"/>
                <a:tab pos="2251075" algn="l"/>
                <a:tab pos="30019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SzPct val="45000"/>
              <a:buFont typeface="Wingdings" pitchFamily="2" charset="2"/>
              <a:buNone/>
            </a:pPr>
            <a:fld id="{4FA57B9D-343A-4ECD-AD5D-387A14349440}" type="slidenum">
              <a:rPr lang="ru-RU" altLang="ru-RU" smtClean="0"/>
              <a:pPr>
                <a:spcBef>
                  <a:spcPct val="0"/>
                </a:spcBef>
                <a:buSzPct val="45000"/>
                <a:buFont typeface="Wingdings" pitchFamily="2" charset="2"/>
                <a:buNone/>
              </a:pPr>
              <a:t>5</a:t>
            </a:fld>
            <a:endParaRPr lang="ru-RU" altLang="ru-RU" smtClean="0"/>
          </a:p>
        </p:txBody>
      </p:sp>
      <p:sp>
        <p:nvSpPr>
          <p:cNvPr id="29699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014413" y="728663"/>
            <a:ext cx="4854575" cy="3641725"/>
          </a:xfrm>
          <a:solidFill>
            <a:srgbClr val="FFFFFF"/>
          </a:solidFill>
          <a:ln/>
        </p:spPr>
      </p:sp>
      <p:sp>
        <p:nvSpPr>
          <p:cNvPr id="29700" name="Rectangle 2"/>
          <p:cNvSpPr>
            <a:spLocks noChangeArrowheads="1"/>
          </p:cNvSpPr>
          <p:nvPr>
            <p:ph type="body" idx="1"/>
          </p:nvPr>
        </p:nvSpPr>
        <p:spPr>
          <a:xfrm>
            <a:off x="688975" y="4613275"/>
            <a:ext cx="5505450" cy="4368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alt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749300" algn="l"/>
                <a:tab pos="1500188" algn="l"/>
                <a:tab pos="2251075" algn="l"/>
                <a:tab pos="30019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749300" algn="l"/>
                <a:tab pos="1500188" algn="l"/>
                <a:tab pos="2251075" algn="l"/>
                <a:tab pos="30019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749300" algn="l"/>
                <a:tab pos="1500188" algn="l"/>
                <a:tab pos="2251075" algn="l"/>
                <a:tab pos="30019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749300" algn="l"/>
                <a:tab pos="1500188" algn="l"/>
                <a:tab pos="2251075" algn="l"/>
                <a:tab pos="30019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749300" algn="l"/>
                <a:tab pos="1500188" algn="l"/>
                <a:tab pos="2251075" algn="l"/>
                <a:tab pos="30019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49300" algn="l"/>
                <a:tab pos="1500188" algn="l"/>
                <a:tab pos="2251075" algn="l"/>
                <a:tab pos="30019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49300" algn="l"/>
                <a:tab pos="1500188" algn="l"/>
                <a:tab pos="2251075" algn="l"/>
                <a:tab pos="30019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49300" algn="l"/>
                <a:tab pos="1500188" algn="l"/>
                <a:tab pos="2251075" algn="l"/>
                <a:tab pos="30019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49300" algn="l"/>
                <a:tab pos="1500188" algn="l"/>
                <a:tab pos="2251075" algn="l"/>
                <a:tab pos="30019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SzPct val="45000"/>
              <a:buFont typeface="Wingdings" pitchFamily="2" charset="2"/>
              <a:buNone/>
            </a:pPr>
            <a:fld id="{58BD4E10-7FC0-4EA2-B337-F31E157984EC}" type="slidenum">
              <a:rPr lang="ru-RU" altLang="ru-RU" smtClean="0"/>
              <a:pPr>
                <a:spcBef>
                  <a:spcPct val="0"/>
                </a:spcBef>
                <a:buSzPct val="45000"/>
                <a:buFont typeface="Wingdings" pitchFamily="2" charset="2"/>
                <a:buNone/>
              </a:pPr>
              <a:t>6</a:t>
            </a:fld>
            <a:endParaRPr lang="ru-RU" altLang="ru-RU" smtClean="0"/>
          </a:p>
        </p:txBody>
      </p:sp>
      <p:sp>
        <p:nvSpPr>
          <p:cNvPr id="30723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014413" y="728663"/>
            <a:ext cx="4854575" cy="3641725"/>
          </a:xfrm>
          <a:solidFill>
            <a:srgbClr val="FFFFFF"/>
          </a:solidFill>
          <a:ln/>
        </p:spPr>
      </p:sp>
      <p:sp>
        <p:nvSpPr>
          <p:cNvPr id="30724" name="Rectangle 2"/>
          <p:cNvSpPr>
            <a:spLocks noChangeArrowheads="1"/>
          </p:cNvSpPr>
          <p:nvPr>
            <p:ph type="body" idx="1"/>
          </p:nvPr>
        </p:nvSpPr>
        <p:spPr>
          <a:xfrm>
            <a:off x="688975" y="4613275"/>
            <a:ext cx="5505450" cy="4368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alt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749300" algn="l"/>
                <a:tab pos="1500188" algn="l"/>
                <a:tab pos="2251075" algn="l"/>
                <a:tab pos="30019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749300" algn="l"/>
                <a:tab pos="1500188" algn="l"/>
                <a:tab pos="2251075" algn="l"/>
                <a:tab pos="30019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749300" algn="l"/>
                <a:tab pos="1500188" algn="l"/>
                <a:tab pos="2251075" algn="l"/>
                <a:tab pos="30019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749300" algn="l"/>
                <a:tab pos="1500188" algn="l"/>
                <a:tab pos="2251075" algn="l"/>
                <a:tab pos="30019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749300" algn="l"/>
                <a:tab pos="1500188" algn="l"/>
                <a:tab pos="2251075" algn="l"/>
                <a:tab pos="30019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49300" algn="l"/>
                <a:tab pos="1500188" algn="l"/>
                <a:tab pos="2251075" algn="l"/>
                <a:tab pos="30019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49300" algn="l"/>
                <a:tab pos="1500188" algn="l"/>
                <a:tab pos="2251075" algn="l"/>
                <a:tab pos="30019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49300" algn="l"/>
                <a:tab pos="1500188" algn="l"/>
                <a:tab pos="2251075" algn="l"/>
                <a:tab pos="30019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49300" algn="l"/>
                <a:tab pos="1500188" algn="l"/>
                <a:tab pos="2251075" algn="l"/>
                <a:tab pos="30019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SzPct val="45000"/>
              <a:buFont typeface="Wingdings" pitchFamily="2" charset="2"/>
              <a:buNone/>
            </a:pPr>
            <a:fld id="{47138EF0-E3EF-4092-8E95-1676483CF2BD}" type="slidenum">
              <a:rPr lang="ru-RU" altLang="ru-RU" smtClean="0"/>
              <a:pPr>
                <a:spcBef>
                  <a:spcPct val="0"/>
                </a:spcBef>
                <a:buSzPct val="45000"/>
                <a:buFont typeface="Wingdings" pitchFamily="2" charset="2"/>
                <a:buNone/>
              </a:pPr>
              <a:t>7</a:t>
            </a:fld>
            <a:endParaRPr lang="ru-RU" altLang="ru-RU" smtClean="0"/>
          </a:p>
        </p:txBody>
      </p:sp>
      <p:sp>
        <p:nvSpPr>
          <p:cNvPr id="31747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014413" y="728663"/>
            <a:ext cx="4854575" cy="3641725"/>
          </a:xfrm>
          <a:solidFill>
            <a:srgbClr val="FFFFFF"/>
          </a:solidFill>
          <a:ln/>
        </p:spPr>
      </p:sp>
      <p:sp>
        <p:nvSpPr>
          <p:cNvPr id="31748" name="Rectangle 2"/>
          <p:cNvSpPr>
            <a:spLocks noChangeArrowheads="1"/>
          </p:cNvSpPr>
          <p:nvPr>
            <p:ph type="body" idx="1"/>
          </p:nvPr>
        </p:nvSpPr>
        <p:spPr>
          <a:xfrm>
            <a:off x="688975" y="4613275"/>
            <a:ext cx="5505450" cy="4368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alt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749300" algn="l"/>
                <a:tab pos="1500188" algn="l"/>
                <a:tab pos="2251075" algn="l"/>
                <a:tab pos="30019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749300" algn="l"/>
                <a:tab pos="1500188" algn="l"/>
                <a:tab pos="2251075" algn="l"/>
                <a:tab pos="30019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749300" algn="l"/>
                <a:tab pos="1500188" algn="l"/>
                <a:tab pos="2251075" algn="l"/>
                <a:tab pos="30019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749300" algn="l"/>
                <a:tab pos="1500188" algn="l"/>
                <a:tab pos="2251075" algn="l"/>
                <a:tab pos="30019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749300" algn="l"/>
                <a:tab pos="1500188" algn="l"/>
                <a:tab pos="2251075" algn="l"/>
                <a:tab pos="30019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49300" algn="l"/>
                <a:tab pos="1500188" algn="l"/>
                <a:tab pos="2251075" algn="l"/>
                <a:tab pos="30019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49300" algn="l"/>
                <a:tab pos="1500188" algn="l"/>
                <a:tab pos="2251075" algn="l"/>
                <a:tab pos="30019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49300" algn="l"/>
                <a:tab pos="1500188" algn="l"/>
                <a:tab pos="2251075" algn="l"/>
                <a:tab pos="30019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49300" algn="l"/>
                <a:tab pos="1500188" algn="l"/>
                <a:tab pos="2251075" algn="l"/>
                <a:tab pos="30019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SzPct val="45000"/>
              <a:buFont typeface="Wingdings" pitchFamily="2" charset="2"/>
              <a:buNone/>
            </a:pPr>
            <a:fld id="{24AC4211-0E65-49C6-962F-08423BF6887B}" type="slidenum">
              <a:rPr lang="ru-RU" altLang="ru-RU" smtClean="0"/>
              <a:pPr>
                <a:spcBef>
                  <a:spcPct val="0"/>
                </a:spcBef>
                <a:buSzPct val="45000"/>
                <a:buFont typeface="Wingdings" pitchFamily="2" charset="2"/>
                <a:buNone/>
              </a:pPr>
              <a:t>8</a:t>
            </a:fld>
            <a:endParaRPr lang="ru-RU" altLang="ru-RU" smtClean="0"/>
          </a:p>
        </p:txBody>
      </p:sp>
      <p:sp>
        <p:nvSpPr>
          <p:cNvPr id="32771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014413" y="728663"/>
            <a:ext cx="4854575" cy="3641725"/>
          </a:xfrm>
          <a:solidFill>
            <a:srgbClr val="FFFFFF"/>
          </a:solidFill>
          <a:ln/>
        </p:spPr>
      </p:sp>
      <p:sp>
        <p:nvSpPr>
          <p:cNvPr id="32772" name="Rectangle 2"/>
          <p:cNvSpPr>
            <a:spLocks noChangeArrowheads="1"/>
          </p:cNvSpPr>
          <p:nvPr>
            <p:ph type="body" idx="1"/>
          </p:nvPr>
        </p:nvSpPr>
        <p:spPr>
          <a:xfrm>
            <a:off x="688975" y="4613275"/>
            <a:ext cx="5505450" cy="4368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alt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749300" algn="l"/>
                <a:tab pos="1500188" algn="l"/>
                <a:tab pos="2251075" algn="l"/>
                <a:tab pos="30019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749300" algn="l"/>
                <a:tab pos="1500188" algn="l"/>
                <a:tab pos="2251075" algn="l"/>
                <a:tab pos="30019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749300" algn="l"/>
                <a:tab pos="1500188" algn="l"/>
                <a:tab pos="2251075" algn="l"/>
                <a:tab pos="30019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749300" algn="l"/>
                <a:tab pos="1500188" algn="l"/>
                <a:tab pos="2251075" algn="l"/>
                <a:tab pos="30019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749300" algn="l"/>
                <a:tab pos="1500188" algn="l"/>
                <a:tab pos="2251075" algn="l"/>
                <a:tab pos="30019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49300" algn="l"/>
                <a:tab pos="1500188" algn="l"/>
                <a:tab pos="2251075" algn="l"/>
                <a:tab pos="30019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49300" algn="l"/>
                <a:tab pos="1500188" algn="l"/>
                <a:tab pos="2251075" algn="l"/>
                <a:tab pos="30019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49300" algn="l"/>
                <a:tab pos="1500188" algn="l"/>
                <a:tab pos="2251075" algn="l"/>
                <a:tab pos="30019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49300" algn="l"/>
                <a:tab pos="1500188" algn="l"/>
                <a:tab pos="2251075" algn="l"/>
                <a:tab pos="30019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SzPct val="45000"/>
              <a:buFont typeface="Wingdings" pitchFamily="2" charset="2"/>
              <a:buNone/>
            </a:pPr>
            <a:fld id="{D213A634-1EF8-41F5-BAB7-F7FC16A62078}" type="slidenum">
              <a:rPr lang="ru-RU" altLang="ru-RU" smtClean="0"/>
              <a:pPr>
                <a:spcBef>
                  <a:spcPct val="0"/>
                </a:spcBef>
                <a:buSzPct val="45000"/>
                <a:buFont typeface="Wingdings" pitchFamily="2" charset="2"/>
                <a:buNone/>
              </a:pPr>
              <a:t>9</a:t>
            </a:fld>
            <a:endParaRPr lang="ru-RU" altLang="ru-RU" smtClean="0"/>
          </a:p>
        </p:txBody>
      </p:sp>
      <p:sp>
        <p:nvSpPr>
          <p:cNvPr id="33795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014413" y="728663"/>
            <a:ext cx="4854575" cy="3641725"/>
          </a:xfrm>
          <a:solidFill>
            <a:srgbClr val="FFFFFF"/>
          </a:solidFill>
          <a:ln/>
        </p:spPr>
      </p:sp>
      <p:sp>
        <p:nvSpPr>
          <p:cNvPr id="33796" name="Rectangle 2"/>
          <p:cNvSpPr>
            <a:spLocks noChangeArrowheads="1"/>
          </p:cNvSpPr>
          <p:nvPr>
            <p:ph type="body" idx="1"/>
          </p:nvPr>
        </p:nvSpPr>
        <p:spPr>
          <a:xfrm>
            <a:off x="688975" y="4613275"/>
            <a:ext cx="5505450" cy="4368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alt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749300" algn="l"/>
                <a:tab pos="1500188" algn="l"/>
                <a:tab pos="2251075" algn="l"/>
                <a:tab pos="30019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749300" algn="l"/>
                <a:tab pos="1500188" algn="l"/>
                <a:tab pos="2251075" algn="l"/>
                <a:tab pos="30019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749300" algn="l"/>
                <a:tab pos="1500188" algn="l"/>
                <a:tab pos="2251075" algn="l"/>
                <a:tab pos="30019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749300" algn="l"/>
                <a:tab pos="1500188" algn="l"/>
                <a:tab pos="2251075" algn="l"/>
                <a:tab pos="30019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749300" algn="l"/>
                <a:tab pos="1500188" algn="l"/>
                <a:tab pos="2251075" algn="l"/>
                <a:tab pos="30019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49300" algn="l"/>
                <a:tab pos="1500188" algn="l"/>
                <a:tab pos="2251075" algn="l"/>
                <a:tab pos="30019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49300" algn="l"/>
                <a:tab pos="1500188" algn="l"/>
                <a:tab pos="2251075" algn="l"/>
                <a:tab pos="30019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49300" algn="l"/>
                <a:tab pos="1500188" algn="l"/>
                <a:tab pos="2251075" algn="l"/>
                <a:tab pos="30019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49300" algn="l"/>
                <a:tab pos="1500188" algn="l"/>
                <a:tab pos="2251075" algn="l"/>
                <a:tab pos="30019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SzPct val="45000"/>
              <a:buFont typeface="Wingdings" pitchFamily="2" charset="2"/>
              <a:buNone/>
            </a:pPr>
            <a:fld id="{B8B25CCE-8013-4830-B2A5-D1D55E3A6608}" type="slidenum">
              <a:rPr lang="ru-RU" altLang="ru-RU" smtClean="0"/>
              <a:pPr>
                <a:spcBef>
                  <a:spcPct val="0"/>
                </a:spcBef>
                <a:buSzPct val="45000"/>
                <a:buFont typeface="Wingdings" pitchFamily="2" charset="2"/>
                <a:buNone/>
              </a:pPr>
              <a:t>10</a:t>
            </a:fld>
            <a:endParaRPr lang="ru-RU" altLang="ru-RU" smtClean="0"/>
          </a:p>
        </p:txBody>
      </p:sp>
      <p:sp>
        <p:nvSpPr>
          <p:cNvPr id="34819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014413" y="728663"/>
            <a:ext cx="4854575" cy="3641725"/>
          </a:xfrm>
          <a:solidFill>
            <a:srgbClr val="FFFFFF"/>
          </a:solidFill>
          <a:ln/>
        </p:spPr>
      </p:sp>
      <p:sp>
        <p:nvSpPr>
          <p:cNvPr id="34820" name="Rectangle 2"/>
          <p:cNvSpPr>
            <a:spLocks noChangeArrowheads="1"/>
          </p:cNvSpPr>
          <p:nvPr>
            <p:ph type="body" idx="1"/>
          </p:nvPr>
        </p:nvSpPr>
        <p:spPr>
          <a:xfrm>
            <a:off x="688975" y="4613275"/>
            <a:ext cx="5505450" cy="4368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alt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18.02.14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E56DDB-B232-454E-BC75-822C3A33807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7197291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18.02.14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B534C9-DC3A-4931-BA55-438B350620D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566275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19900" y="457200"/>
            <a:ext cx="2170113" cy="56213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457200"/>
            <a:ext cx="6362700" cy="56213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18.02.14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B0F97F-17DE-428A-B77D-5F1E4434BC1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870758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Freeform 7"/>
          <p:cNvSpPr/>
          <p:nvPr/>
        </p:nvSpPr>
        <p:spPr>
          <a:xfrm>
            <a:off x="-1588" y="-1588"/>
            <a:ext cx="9145588" cy="6859588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ru-RU"/>
              <a:t>18.02.14</a:t>
            </a:r>
            <a:endParaRPr lang="ru-RU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6CC27C-B3C4-4625-BC8E-4DAB133CB29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5429453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18.02.14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AFC53E-AF3A-461D-BA48-B310D28C8B9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88604553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/>
          <p:cNvSpPr/>
          <p:nvPr/>
        </p:nvSpPr>
        <p:spPr>
          <a:xfrm>
            <a:off x="-1588" y="-1588"/>
            <a:ext cx="9145588" cy="6859588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ru-RU"/>
              <a:t>18.02.14</a:t>
            </a:r>
            <a:endParaRPr lang="ru-RU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DCB123-0854-4129-979D-789FFF0AD07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80719511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18.02.14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4EA2FD-6DDE-48C5-863E-AAFEDAB0FFC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95031416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18.02.14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CA7C61-7D1F-40B2-9A05-C802811976E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74532580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18.02.14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77C451-0061-484C-A7C6-894A88A928C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5867174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18.02.14</a:t>
            </a: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F277C4-0835-448F-AF98-8341DA9AB6F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08439808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Right Triangle 17"/>
          <p:cNvSpPr/>
          <p:nvPr/>
        </p:nvSpPr>
        <p:spPr>
          <a:xfrm rot="5400000">
            <a:off x="433388" y="-433388"/>
            <a:ext cx="6858000" cy="7724775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eaLnBrk="1" hangingPunct="1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ru-RU"/>
              <a:t>18.02.14</a:t>
            </a:r>
            <a:endParaRPr lang="ru-RU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1F85A8C2-DDB8-4F70-BF19-2672D7F6D42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7296057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18.02.14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AF553D-7D03-4D93-92B1-AD865BA8533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28293495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rtlCol="0" anchor="ctr">
            <a:normAutofit/>
          </a:bodyPr>
          <a:lstStyle>
            <a:lvl1pPr algn="r">
              <a:defRPr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ru-RU"/>
              <a:t>18.02.14</a:t>
            </a:r>
            <a:endParaRPr lang="ru-RU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5AA8AE-E304-4673-BC0C-096E3316D9C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23484156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18.02.14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CFDF43-B3EB-43CD-A204-C1602498035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9178642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18.02.14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9A7145-BB74-4AAF-83A1-A63BDA60734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2825306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18.02.14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77E158-4B99-44F0-BB0F-EA067E6BA0B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0174701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04800" y="1554163"/>
            <a:ext cx="4265613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22813" y="1554163"/>
            <a:ext cx="4267200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18.02.14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E17BDC-FDCE-4EE4-800C-DFCB7721F95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6683490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18.02.14</a:t>
            </a:r>
          </a:p>
        </p:txBody>
      </p:sp>
      <p:sp>
        <p:nvSpPr>
          <p:cNvPr id="8" name="Rectangle 8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AF2B48-9EB6-4C08-901C-F4A157BCD58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2111911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18.02.14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37D10F-1562-4829-8150-C1D8091C22C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311842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18.02.14</a:t>
            </a:r>
          </a:p>
        </p:txBody>
      </p:sp>
      <p:sp>
        <p:nvSpPr>
          <p:cNvPr id="3" name="Rectangle 8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36E59B-F684-4545-8B51-90FDC0DA512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0074094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18.02.14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4A2BD2-1C85-4E19-93EF-1C5C8863A0E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5068149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18.02.14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17E3A9-5102-40DA-952D-6E5EE703ACD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3951309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1"/>
          <p:cNvGrpSpPr>
            <a:grpSpLocks/>
          </p:cNvGrpSpPr>
          <p:nvPr/>
        </p:nvGrpSpPr>
        <p:grpSpPr bwMode="auto">
          <a:xfrm>
            <a:off x="506413" y="3432175"/>
            <a:ext cx="8642350" cy="22225"/>
            <a:chOff x="319" y="2162"/>
            <a:chExt cx="5444" cy="14"/>
          </a:xfrm>
        </p:grpSpPr>
        <p:pic>
          <p:nvPicPr>
            <p:cNvPr id="1032" name="Picture 2"/>
            <p:cNvPicPr>
              <a:picLocks noChangeAspect="1" noChangeArrowheads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9" y="2162"/>
              <a:ext cx="5444" cy="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  <p:sp>
          <p:nvSpPr>
            <p:cNvPr id="1033" name="Text Box 3"/>
            <p:cNvSpPr txBox="1">
              <a:spLocks noChangeArrowheads="1"/>
            </p:cNvSpPr>
            <p:nvPr/>
          </p:nvSpPr>
          <p:spPr bwMode="auto">
            <a:xfrm>
              <a:off x="324" y="2170"/>
              <a:ext cx="0" cy="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1" hangingPunct="1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ru-RU" altLang="ru-RU"/>
            </a:p>
          </p:txBody>
        </p:sp>
      </p:grpSp>
      <p:sp>
        <p:nvSpPr>
          <p:cNvPr id="1027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554163"/>
            <a:ext cx="8685213" cy="452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ru-RU" smtClean="0"/>
              <a:t>Click to edit the outline text format</a:t>
            </a:r>
          </a:p>
          <a:p>
            <a:pPr lvl="1"/>
            <a:r>
              <a:rPr lang="en-GB" altLang="ru-RU" smtClean="0"/>
              <a:t>Second Outline Level</a:t>
            </a:r>
          </a:p>
          <a:p>
            <a:pPr lvl="2"/>
            <a:r>
              <a:rPr lang="en-GB" altLang="ru-RU" smtClean="0"/>
              <a:t>Third Outline Level</a:t>
            </a:r>
          </a:p>
          <a:p>
            <a:pPr lvl="3"/>
            <a:r>
              <a:rPr lang="en-GB" altLang="ru-RU" smtClean="0"/>
              <a:t>Fourth Outline Level</a:t>
            </a:r>
          </a:p>
          <a:p>
            <a:pPr lvl="4"/>
            <a:r>
              <a:rPr lang="en-GB" altLang="ru-RU" smtClean="0"/>
              <a:t>Fifth Outline Level</a:t>
            </a:r>
          </a:p>
          <a:p>
            <a:pPr lvl="4"/>
            <a:r>
              <a:rPr lang="en-GB" altLang="ru-RU" smtClean="0"/>
              <a:t>Sixth Outline Level</a:t>
            </a:r>
          </a:p>
          <a:p>
            <a:pPr lvl="4"/>
            <a:r>
              <a:rPr lang="en-GB" altLang="ru-RU" smtClean="0"/>
              <a:t>Seventh Outline Level</a:t>
            </a:r>
          </a:p>
          <a:p>
            <a:pPr lvl="4"/>
            <a:r>
              <a:rPr lang="en-GB" altLang="ru-RU" smtClean="0"/>
              <a:t>Eighth Outline Level</a:t>
            </a:r>
          </a:p>
          <a:p>
            <a:pPr lvl="4"/>
            <a:r>
              <a:rPr lang="en-GB" altLang="ru-RU" smtClean="0"/>
              <a:t>Ninth Outline Level</a:t>
            </a:r>
          </a:p>
        </p:txBody>
      </p:sp>
      <p:sp>
        <p:nvSpPr>
          <p:cNvPr id="1028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457200"/>
            <a:ext cx="8685213" cy="836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ru-RU" smtClean="0"/>
              <a:t>Click to edit the title text format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dt"/>
          </p:nvPr>
        </p:nvSpPr>
        <p:spPr bwMode="auto">
          <a:xfrm>
            <a:off x="6477000" y="76200"/>
            <a:ext cx="2513013" cy="2873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eaLnBrk="1" hangingPunct="1">
              <a:buClrTx/>
              <a:buSzPct val="100000"/>
              <a:buFontTx/>
              <a:buNone/>
              <a:tabLst>
                <a:tab pos="723900" algn="l"/>
                <a:tab pos="1447800" algn="l"/>
                <a:tab pos="2171700" algn="l"/>
              </a:tabLst>
              <a:defRPr sz="1200" smtClean="0">
                <a:solidFill>
                  <a:srgbClr val="D38E27"/>
                </a:solidFill>
                <a:latin typeface="Times New Roman" pitchFamily="16" charset="0"/>
                <a:ea typeface="+mn-ea"/>
                <a:cs typeface="Arial Unicode MS" charset="0"/>
              </a:defRPr>
            </a:lvl1pPr>
          </a:lstStyle>
          <a:p>
            <a:pPr>
              <a:defRPr/>
            </a:pPr>
            <a:r>
              <a:rPr lang="ru-RU"/>
              <a:t>18.02.14</a:t>
            </a:r>
            <a:endParaRPr lang="ru-RU"/>
          </a:p>
        </p:txBody>
      </p:sp>
      <p:sp>
        <p:nvSpPr>
          <p:cNvPr id="1030" name="Text Box 7"/>
          <p:cNvSpPr txBox="1">
            <a:spLocks noChangeArrowheads="1"/>
          </p:cNvSpPr>
          <p:nvPr/>
        </p:nvSpPr>
        <p:spPr bwMode="auto">
          <a:xfrm>
            <a:off x="3124200" y="76200"/>
            <a:ext cx="3352800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altLang="ru-RU"/>
          </a:p>
        </p:txBody>
      </p:sp>
      <p:sp>
        <p:nvSpPr>
          <p:cNvPr id="4104" name="Rectangle 8"/>
          <p:cNvSpPr>
            <a:spLocks noGrp="1" noChangeArrowheads="1"/>
          </p:cNvSpPr>
          <p:nvPr>
            <p:ph type="sldNum"/>
          </p:nvPr>
        </p:nvSpPr>
        <p:spPr bwMode="auto">
          <a:xfrm>
            <a:off x="8229600" y="6477000"/>
            <a:ext cx="760413" cy="2746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 eaLnBrk="1" hangingPunct="1">
              <a:buSzPct val="100000"/>
              <a:defRPr sz="1200">
                <a:solidFill>
                  <a:srgbClr val="D38E27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0EBA444B-548E-43CA-B329-79679F7F3DE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3" r:id="rId1"/>
    <p:sldLayoutId id="2147483904" r:id="rId2"/>
    <p:sldLayoutId id="2147483905" r:id="rId3"/>
    <p:sldLayoutId id="2147483906" r:id="rId4"/>
    <p:sldLayoutId id="2147483907" r:id="rId5"/>
    <p:sldLayoutId id="2147483908" r:id="rId6"/>
    <p:sldLayoutId id="2147483909" r:id="rId7"/>
    <p:sldLayoutId id="2147483910" r:id="rId8"/>
    <p:sldLayoutId id="2147483911" r:id="rId9"/>
    <p:sldLayoutId id="2147483912" r:id="rId10"/>
    <p:sldLayoutId id="2147483913" r:id="rId11"/>
  </p:sldLayoutIdLst>
  <p:hf hdr="0" ftr="0" dt="0"/>
  <p:txStyles>
    <p:titleStyle>
      <a:lvl1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600">
          <a:solidFill>
            <a:srgbClr val="FBEEC9"/>
          </a:solidFill>
          <a:latin typeface="+mj-lt"/>
          <a:ea typeface="Arial Unicode MS" panose="020B0604020202020204" pitchFamily="34" charset="-128"/>
          <a:cs typeface="+mj-cs"/>
        </a:defRPr>
      </a:lvl1pPr>
      <a:lvl2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600">
          <a:solidFill>
            <a:srgbClr val="FBEEC9"/>
          </a:solidFill>
          <a:latin typeface="Franklin Gothic Medium" pitchFamily="32" charset="0"/>
          <a:ea typeface="Arial Unicode MS" panose="020B0604020202020204" pitchFamily="34" charset="-128"/>
          <a:cs typeface="Arial Unicode MS" charset="0"/>
        </a:defRPr>
      </a:lvl2pPr>
      <a:lvl3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600">
          <a:solidFill>
            <a:srgbClr val="FBEEC9"/>
          </a:solidFill>
          <a:latin typeface="Franklin Gothic Medium" pitchFamily="32" charset="0"/>
          <a:ea typeface="Arial Unicode MS" panose="020B0604020202020204" pitchFamily="34" charset="-128"/>
          <a:cs typeface="Arial Unicode MS" charset="0"/>
        </a:defRPr>
      </a:lvl3pPr>
      <a:lvl4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600">
          <a:solidFill>
            <a:srgbClr val="FBEEC9"/>
          </a:solidFill>
          <a:latin typeface="Franklin Gothic Medium" pitchFamily="32" charset="0"/>
          <a:ea typeface="Arial Unicode MS" panose="020B0604020202020204" pitchFamily="34" charset="-128"/>
          <a:cs typeface="Arial Unicode MS" charset="0"/>
        </a:defRPr>
      </a:lvl4pPr>
      <a:lvl5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600">
          <a:solidFill>
            <a:srgbClr val="FBEEC9"/>
          </a:solidFill>
          <a:latin typeface="Franklin Gothic Medium" pitchFamily="32" charset="0"/>
          <a:ea typeface="Arial Unicode MS" panose="020B0604020202020204" pitchFamily="34" charset="-128"/>
          <a:cs typeface="Arial Unicode MS" charset="0"/>
        </a:defRPr>
      </a:lvl5pPr>
      <a:lvl6pPr marL="25146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600">
          <a:solidFill>
            <a:srgbClr val="FBEEC9"/>
          </a:solidFill>
          <a:latin typeface="Franklin Gothic Medium" pitchFamily="32" charset="0"/>
          <a:cs typeface="Arial Unicode MS" charset="0"/>
        </a:defRPr>
      </a:lvl6pPr>
      <a:lvl7pPr marL="29718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600">
          <a:solidFill>
            <a:srgbClr val="FBEEC9"/>
          </a:solidFill>
          <a:latin typeface="Franklin Gothic Medium" pitchFamily="32" charset="0"/>
          <a:cs typeface="Arial Unicode MS" charset="0"/>
        </a:defRPr>
      </a:lvl7pPr>
      <a:lvl8pPr marL="34290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600">
          <a:solidFill>
            <a:srgbClr val="FBEEC9"/>
          </a:solidFill>
          <a:latin typeface="Franklin Gothic Medium" pitchFamily="32" charset="0"/>
          <a:cs typeface="Arial Unicode MS" charset="0"/>
        </a:defRPr>
      </a:lvl8pPr>
      <a:lvl9pPr marL="38862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600">
          <a:solidFill>
            <a:srgbClr val="FBEEC9"/>
          </a:solidFill>
          <a:latin typeface="Franklin Gothic Medium" pitchFamily="32" charset="0"/>
          <a:cs typeface="Arial Unicode MS" charset="0"/>
        </a:defRPr>
      </a:lvl9pPr>
    </p:titleStyle>
    <p:bodyStyle>
      <a:lvl1pPr marL="342900" indent="-3429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BEEC9"/>
          </a:solidFill>
          <a:latin typeface="+mn-lt"/>
          <a:ea typeface="Arial Unicode MS" panose="020B0604020202020204" pitchFamily="34" charset="-128"/>
          <a:cs typeface="+mn-cs"/>
        </a:defRPr>
      </a:lvl1pPr>
      <a:lvl2pPr marL="742950" indent="-285750" algn="l" defTabSz="449263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800">
          <a:solidFill>
            <a:srgbClr val="FBEEC9"/>
          </a:solidFill>
          <a:latin typeface="+mn-lt"/>
          <a:ea typeface="Arial Unicode MS" panose="020B0604020202020204" pitchFamily="34" charset="-128"/>
          <a:cs typeface="+mn-cs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BEEC9"/>
          </a:solidFill>
          <a:latin typeface="+mn-lt"/>
          <a:ea typeface="Arial Unicode MS" panose="020B0604020202020204" pitchFamily="34" charset="-128"/>
          <a:cs typeface="+mn-cs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FBEEC9"/>
          </a:solidFill>
          <a:latin typeface="+mn-lt"/>
          <a:ea typeface="Arial Unicode MS" panose="020B0604020202020204" pitchFamily="34" charset="-128"/>
          <a:cs typeface="+mn-cs"/>
        </a:defRPr>
      </a:lvl4pPr>
      <a:lvl5pPr marL="2057400" indent="-228600" algn="l" defTabSz="449263" rtl="0" eaLnBrk="0" fontAlgn="base" hangingPunct="0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FBEEC9"/>
          </a:solidFill>
          <a:latin typeface="+mn-lt"/>
          <a:ea typeface="Arial Unicode MS" panose="020B0604020202020204" pitchFamily="34" charset="-128"/>
          <a:cs typeface="+mn-cs"/>
        </a:defRPr>
      </a:lvl5pPr>
      <a:lvl6pPr marL="2514600" indent="-228600" algn="l" defTabSz="449263" rtl="0" eaLnBrk="0" fontAlgn="base" hangingPunct="0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FBEEC9"/>
          </a:solidFill>
          <a:latin typeface="+mn-lt"/>
          <a:cs typeface="+mn-cs"/>
        </a:defRPr>
      </a:lvl6pPr>
      <a:lvl7pPr marL="2971800" indent="-228600" algn="l" defTabSz="449263" rtl="0" eaLnBrk="0" fontAlgn="base" hangingPunct="0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FBEEC9"/>
          </a:solidFill>
          <a:latin typeface="+mn-lt"/>
          <a:cs typeface="+mn-cs"/>
        </a:defRPr>
      </a:lvl7pPr>
      <a:lvl8pPr marL="3429000" indent="-228600" algn="l" defTabSz="449263" rtl="0" eaLnBrk="0" fontAlgn="base" hangingPunct="0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FBEEC9"/>
          </a:solidFill>
          <a:latin typeface="+mn-lt"/>
          <a:cs typeface="+mn-cs"/>
        </a:defRPr>
      </a:lvl8pPr>
      <a:lvl9pPr marL="3886200" indent="-228600" algn="l" defTabSz="449263" rtl="0" eaLnBrk="0" fontAlgn="base" hangingPunct="0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FBEEC9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3175" y="5051425"/>
            <a:ext cx="3575050" cy="1806575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1588" y="5051425"/>
            <a:ext cx="9145588" cy="180657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325" y="365125"/>
            <a:ext cx="7521575" cy="5492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05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22325" y="1100138"/>
            <a:ext cx="7521575" cy="3579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613" y="5870575"/>
            <a:ext cx="2176462" cy="201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mtClean="0">
                <a:solidFill>
                  <a:srgbClr val="FFFFFF"/>
                </a:solidFill>
                <a:latin typeface="Arial" charset="0"/>
                <a:ea typeface="+mn-ea"/>
                <a:cs typeface="Arial Unicode MS" charset="0"/>
              </a:defRPr>
            </a:lvl1pPr>
          </a:lstStyle>
          <a:p>
            <a:pPr>
              <a:defRPr/>
            </a:pPr>
            <a:r>
              <a:rPr lang="ru-RU"/>
              <a:t>18.02.14</a:t>
            </a: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900" y="6284913"/>
            <a:ext cx="4724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  <a:latin typeface="Arial" charset="0"/>
                <a:ea typeface="+mn-ea"/>
                <a:cs typeface="Arial Unicode MS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50" y="6170613"/>
            <a:ext cx="503238" cy="503237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wrap="square" lIns="9144" tIns="9144" rIns="9144" bIns="9144" numCol="1" anchor="ctr" anchorCtr="0" compatLnSpc="1">
            <a:prstTxWarp prst="textNoShape">
              <a:avLst/>
            </a:prstTxWarp>
            <a:normAutofit/>
          </a:bodyPr>
          <a:lstStyle>
            <a:lvl1pPr algn="ctr">
              <a:defRPr sz="16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375D7CA3-861C-499C-8DE2-3B59E0FD3C0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1" r:id="rId1"/>
    <p:sldLayoutId id="2147483914" r:id="rId2"/>
    <p:sldLayoutId id="2147483922" r:id="rId3"/>
    <p:sldLayoutId id="2147483915" r:id="rId4"/>
    <p:sldLayoutId id="2147483916" r:id="rId5"/>
    <p:sldLayoutId id="2147483917" r:id="rId6"/>
    <p:sldLayoutId id="2147483918" r:id="rId7"/>
    <p:sldLayoutId id="2147483923" r:id="rId8"/>
    <p:sldLayoutId id="2147483924" r:id="rId9"/>
    <p:sldLayoutId id="2147483919" r:id="rId10"/>
    <p:sldLayoutId id="2147483920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kern="1200" cap="all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itchFamily="32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itchFamily="32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itchFamily="32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itchFamily="32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itchFamily="32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itchFamily="32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itchFamily="32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Franklin Gothic Medium" pitchFamily="32" charset="0"/>
        </a:defRPr>
      </a:lvl9pPr>
    </p:titleStyle>
    <p:bodyStyle>
      <a:lvl1pPr marL="342900" indent="-342900" algn="l" rtl="0" eaLnBrk="0" fontAlgn="base" hangingPunct="0">
        <a:spcBef>
          <a:spcPts val="800"/>
        </a:spcBef>
        <a:spcAft>
          <a:spcPct val="0"/>
        </a:spcAft>
        <a:buFont typeface="Arial" charset="0"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038" indent="-173038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1638" indent="-16351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238" indent="-16351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8838" indent="-173038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19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2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8.xml"/><Relationship Id="rId4" Type="http://schemas.openxmlformats.org/officeDocument/2006/relationships/hyperlink" Target="mailto:tisul-el@yandex.ru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1"/>
          <p:cNvSpPr txBox="1">
            <a:spLocks noChangeArrowheads="1"/>
          </p:cNvSpPr>
          <p:nvPr/>
        </p:nvSpPr>
        <p:spPr bwMode="auto">
          <a:xfrm>
            <a:off x="3598863" y="3689350"/>
            <a:ext cx="5545137" cy="316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b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algn="ctr" eaLnBrk="1" hangingPunct="1">
              <a:spcBef>
                <a:spcPts val="600"/>
              </a:spcBef>
              <a:buSzPct val="70000"/>
            </a:pPr>
            <a:endParaRPr lang="en-US" altLang="ru-RU" sz="2400">
              <a:solidFill>
                <a:srgbClr val="443329"/>
              </a:solidFill>
              <a:latin typeface="Franklin Gothic Book" charset="0"/>
            </a:endParaRPr>
          </a:p>
          <a:p>
            <a:pPr algn="ctr" eaLnBrk="1" hangingPunct="1">
              <a:spcBef>
                <a:spcPts val="600"/>
              </a:spcBef>
              <a:buSzPct val="70000"/>
            </a:pPr>
            <a:endParaRPr lang="ru-RU" altLang="ru-RU" sz="2400">
              <a:solidFill>
                <a:srgbClr val="443329"/>
              </a:solidFill>
              <a:latin typeface="Franklin Gothic Book" charset="0"/>
            </a:endParaRPr>
          </a:p>
          <a:p>
            <a:pPr algn="ctr" eaLnBrk="1" hangingPunct="1">
              <a:spcBef>
                <a:spcPts val="600"/>
              </a:spcBef>
              <a:buSzPct val="70000"/>
            </a:pPr>
            <a:endParaRPr lang="ru-RU" altLang="ru-RU" sz="2400">
              <a:solidFill>
                <a:srgbClr val="443329"/>
              </a:solidFill>
              <a:latin typeface="Franklin Gothic Book" charset="0"/>
            </a:endParaRPr>
          </a:p>
          <a:p>
            <a:pPr algn="ctr" eaLnBrk="1" hangingPunct="1">
              <a:spcBef>
                <a:spcPts val="600"/>
              </a:spcBef>
              <a:buSzPct val="70000"/>
            </a:pPr>
            <a:endParaRPr lang="ru-RU" altLang="ru-RU" sz="2400">
              <a:solidFill>
                <a:srgbClr val="443329"/>
              </a:solidFill>
              <a:latin typeface="Franklin Gothic Book" charset="0"/>
            </a:endParaRPr>
          </a:p>
          <a:p>
            <a:pPr algn="ctr" eaLnBrk="1" hangingPunct="1">
              <a:spcBef>
                <a:spcPts val="350"/>
              </a:spcBef>
              <a:buSzPct val="70000"/>
            </a:pPr>
            <a:r>
              <a:rPr lang="ru-RU" altLang="ru-RU" sz="1600" b="1" i="1">
                <a:solidFill>
                  <a:srgbClr val="443329"/>
                </a:solidFill>
                <a:cs typeface="Arial" charset="0"/>
              </a:rPr>
              <a:t>Ващук Л.А.- главная медицинская сестра</a:t>
            </a:r>
          </a:p>
          <a:p>
            <a:pPr eaLnBrk="1" hangingPunct="1">
              <a:spcBef>
                <a:spcPts val="350"/>
              </a:spcBef>
              <a:buSzPct val="70000"/>
            </a:pPr>
            <a:r>
              <a:rPr lang="ru-RU" altLang="ru-RU" sz="1600" b="1" i="1">
                <a:solidFill>
                  <a:srgbClr val="443329"/>
                </a:solidFill>
                <a:cs typeface="Arial" charset="0"/>
              </a:rPr>
              <a:t>                           МБУЗ «ЦРБ Тисульского района» </a:t>
            </a:r>
          </a:p>
          <a:p>
            <a:pPr eaLnBrk="1" hangingPunct="1">
              <a:spcBef>
                <a:spcPts val="350"/>
              </a:spcBef>
              <a:buSzPct val="70000"/>
            </a:pPr>
            <a:endParaRPr lang="ru-RU" altLang="ru-RU" sz="1600" b="1" i="1">
              <a:solidFill>
                <a:srgbClr val="443329"/>
              </a:solidFill>
              <a:cs typeface="Arial" charset="0"/>
            </a:endParaRPr>
          </a:p>
          <a:p>
            <a:pPr eaLnBrk="1" hangingPunct="1">
              <a:spcBef>
                <a:spcPts val="400"/>
              </a:spcBef>
              <a:buSzPct val="70000"/>
            </a:pPr>
            <a:endParaRPr lang="ru-RU" altLang="ru-RU" sz="1600">
              <a:solidFill>
                <a:srgbClr val="443329"/>
              </a:solidFill>
              <a:cs typeface="Arial" charset="0"/>
            </a:endParaRPr>
          </a:p>
          <a:p>
            <a:pPr eaLnBrk="1" hangingPunct="1">
              <a:spcBef>
                <a:spcPts val="400"/>
              </a:spcBef>
              <a:buSzPct val="70000"/>
            </a:pPr>
            <a:endParaRPr lang="ru-RU" altLang="ru-RU" sz="1600">
              <a:solidFill>
                <a:srgbClr val="443329"/>
              </a:solidFill>
            </a:endParaRPr>
          </a:p>
        </p:txBody>
      </p:sp>
      <p:sp>
        <p:nvSpPr>
          <p:cNvPr id="11267" name="Rectangle 2"/>
          <p:cNvSpPr>
            <a:spLocks noChangeArrowheads="1"/>
          </p:cNvSpPr>
          <p:nvPr/>
        </p:nvSpPr>
        <p:spPr bwMode="auto">
          <a:xfrm>
            <a:off x="468313" y="0"/>
            <a:ext cx="8207375" cy="4280275"/>
          </a:xfrm>
          <a:prstGeom prst="rect">
            <a:avLst/>
          </a:prstGeom>
          <a:noFill/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 eaLnBrk="1" hangingPunct="1">
              <a:buSzPct val="100000"/>
              <a:defRPr/>
            </a:pPr>
            <a:endParaRPr lang="en-US" altLang="ru-RU" smtClean="0">
              <a:solidFill>
                <a:srgbClr val="000000"/>
              </a:solidFill>
            </a:endParaRPr>
          </a:p>
          <a:p>
            <a:pPr algn="ctr" eaLnBrk="1" hangingPunct="1">
              <a:buSzPct val="100000"/>
              <a:defRPr/>
            </a:pPr>
            <a:endParaRPr lang="en-US" altLang="ru-RU" smtClean="0">
              <a:solidFill>
                <a:srgbClr val="000000"/>
              </a:solidFill>
            </a:endParaRPr>
          </a:p>
          <a:p>
            <a:pPr algn="ctr" eaLnBrk="1" hangingPunct="1">
              <a:buSzPct val="100000"/>
              <a:defRPr/>
            </a:pPr>
            <a:r>
              <a:rPr lang="ru-RU" altLang="ru-RU" sz="2400" b="1" i="1" u="sng" smtClean="0">
                <a:solidFill>
                  <a:srgbClr val="000000"/>
                </a:solidFill>
                <a:cs typeface="Arial" panose="020B0604020202020204" pitchFamily="34" charset="0"/>
              </a:rPr>
              <a:t>ПИЛОТНЫЙ ПРОЕКТ КЕМЕРОВСКОЙ ОБЛАСТИ</a:t>
            </a:r>
            <a:endParaRPr lang="en-US" altLang="ru-RU" sz="2400" b="1" i="1" u="sng" smtClean="0">
              <a:solidFill>
                <a:srgbClr val="000000"/>
              </a:solidFill>
              <a:cs typeface="Arial" panose="020B0604020202020204" pitchFamily="34" charset="0"/>
            </a:endParaRPr>
          </a:p>
          <a:p>
            <a:pPr algn="ctr" eaLnBrk="1" hangingPunct="1">
              <a:buSzPct val="100000"/>
              <a:defRPr/>
            </a:pPr>
            <a:endParaRPr lang="ru-RU" altLang="ru-RU" sz="3200" smtClean="0">
              <a:solidFill>
                <a:srgbClr val="000000"/>
              </a:solidFill>
            </a:endParaRPr>
          </a:p>
          <a:p>
            <a:pPr algn="ctr" eaLnBrk="1" hangingPunct="1">
              <a:buSzPct val="100000"/>
              <a:defRPr/>
            </a:pPr>
            <a:r>
              <a:rPr lang="ru-RU" altLang="ru-RU" sz="3600" smtClean="0">
                <a:solidFill>
                  <a:srgbClr val="000000"/>
                </a:solidFill>
                <a:latin typeface="Arial Black" panose="020B0A04020102020204" pitchFamily="34" charset="0"/>
                <a:ea typeface="Cambria Math" panose="02040503050406030204" pitchFamily="18" charset="0"/>
                <a:cs typeface="AngsanaUPC" panose="02020603050405020304" pitchFamily="18" charset="-34"/>
              </a:rPr>
              <a:t>Роль  патронажной мобильной бригады</a:t>
            </a:r>
          </a:p>
          <a:p>
            <a:pPr algn="ctr" eaLnBrk="1" hangingPunct="1">
              <a:buSzPct val="100000"/>
              <a:defRPr/>
            </a:pPr>
            <a:r>
              <a:rPr lang="ru-RU" altLang="ru-RU" sz="3600" smtClean="0">
                <a:solidFill>
                  <a:srgbClr val="000000"/>
                </a:solidFill>
                <a:latin typeface="Arial Black" panose="020B0A04020102020204" pitchFamily="34" charset="0"/>
                <a:ea typeface="Cambria Math" panose="02040503050406030204" pitchFamily="18" charset="0"/>
                <a:cs typeface="AngsanaUPC" panose="02020603050405020304" pitchFamily="18" charset="-34"/>
              </a:rPr>
              <a:t> в  оказании медицинской помощи сельскому населению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4"/>
          <p:cNvSpPr txBox="1">
            <a:spLocks noChangeArrowheads="1"/>
          </p:cNvSpPr>
          <p:nvPr/>
        </p:nvSpPr>
        <p:spPr bwMode="auto">
          <a:xfrm>
            <a:off x="250825" y="260350"/>
            <a:ext cx="8686800" cy="6213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marL="342900" indent="-341313"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1pPr>
            <a:lvl2pPr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2pPr>
            <a:lvl3pPr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3pPr>
            <a:lvl4pPr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4pPr>
            <a:lvl5pPr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algn="ctr" eaLnBrk="1" hangingPunct="1">
              <a:lnSpc>
                <a:spcPct val="90000"/>
              </a:lnSpc>
              <a:spcBef>
                <a:spcPts val="600"/>
              </a:spcBef>
              <a:buSzPct val="70000"/>
            </a:pPr>
            <a:r>
              <a:rPr lang="ru-RU" altLang="ru-RU" sz="3200" b="1" u="sng">
                <a:solidFill>
                  <a:srgbClr val="4E3B30"/>
                </a:solidFill>
              </a:rPr>
              <a:t>Патронажная служба </a:t>
            </a:r>
          </a:p>
          <a:p>
            <a:pPr algn="ctr" eaLnBrk="1" hangingPunct="1">
              <a:lnSpc>
                <a:spcPct val="90000"/>
              </a:lnSpc>
              <a:spcBef>
                <a:spcPts val="600"/>
              </a:spcBef>
              <a:buSzPct val="70000"/>
            </a:pPr>
            <a:r>
              <a:rPr lang="ru-RU" altLang="ru-RU" sz="3200" b="1" u="sng">
                <a:solidFill>
                  <a:srgbClr val="4E3B30"/>
                </a:solidFill>
              </a:rPr>
              <a:t>с мобильными бригадами</a:t>
            </a:r>
          </a:p>
          <a:p>
            <a:pPr algn="ctr" eaLnBrk="1" hangingPunct="1">
              <a:lnSpc>
                <a:spcPct val="90000"/>
              </a:lnSpc>
              <a:spcBef>
                <a:spcPts val="600"/>
              </a:spcBef>
              <a:buSzPct val="70000"/>
            </a:pPr>
            <a:endParaRPr lang="ru-RU" altLang="ru-RU" sz="2800">
              <a:solidFill>
                <a:srgbClr val="4E3B30"/>
              </a:solidFill>
            </a:endParaRPr>
          </a:p>
          <a:p>
            <a:pPr eaLnBrk="1" hangingPunct="1">
              <a:lnSpc>
                <a:spcPct val="90000"/>
              </a:lnSpc>
              <a:spcBef>
                <a:spcPts val="600"/>
              </a:spcBef>
              <a:buSzPct val="70000"/>
            </a:pPr>
            <a:r>
              <a:rPr lang="ru-RU" altLang="ru-RU" sz="2400">
                <a:solidFill>
                  <a:srgbClr val="4E3B30"/>
                </a:solidFill>
              </a:rPr>
              <a:t>	Для временного оказания медицинской помощи на дому больным с острыми заболеваниями или хроническими заболеваниями в стадии обострения средней степени тяжести:</a:t>
            </a:r>
          </a:p>
          <a:p>
            <a:pPr eaLnBrk="1" hangingPunct="1">
              <a:lnSpc>
                <a:spcPct val="90000"/>
              </a:lnSpc>
              <a:spcBef>
                <a:spcPts val="600"/>
              </a:spcBef>
              <a:buClr>
                <a:srgbClr val="F0A22E"/>
              </a:buClr>
              <a:buSzPct val="70000"/>
              <a:buFont typeface="Wingdings 2" pitchFamily="18" charset="2"/>
              <a:buChar char=""/>
            </a:pPr>
            <a:r>
              <a:rPr lang="ru-RU" altLang="ru-RU" sz="2400">
                <a:solidFill>
                  <a:srgbClr val="4E3B30"/>
                </a:solidFill>
              </a:rPr>
              <a:t>На этапе постгоспитального лечения, после пребывания в отделении коррекции неотложных состояний;</a:t>
            </a:r>
          </a:p>
          <a:p>
            <a:pPr eaLnBrk="1" hangingPunct="1">
              <a:lnSpc>
                <a:spcPct val="90000"/>
              </a:lnSpc>
              <a:spcBef>
                <a:spcPts val="600"/>
              </a:spcBef>
              <a:buClr>
                <a:srgbClr val="F0A22E"/>
              </a:buClr>
              <a:buSzPct val="70000"/>
              <a:buFont typeface="Wingdings 2" pitchFamily="18" charset="2"/>
              <a:buChar char=""/>
            </a:pPr>
            <a:r>
              <a:rPr lang="ru-RU" altLang="ru-RU" sz="2400">
                <a:solidFill>
                  <a:srgbClr val="4E3B30"/>
                </a:solidFill>
              </a:rPr>
              <a:t>Больным, направленным на лечение врачом поликлиники  на лечение в «стационаре на дому»;</a:t>
            </a:r>
          </a:p>
          <a:p>
            <a:pPr eaLnBrk="1" hangingPunct="1">
              <a:lnSpc>
                <a:spcPct val="90000"/>
              </a:lnSpc>
              <a:spcBef>
                <a:spcPts val="600"/>
              </a:spcBef>
              <a:buClr>
                <a:srgbClr val="F0A22E"/>
              </a:buClr>
              <a:buSzPct val="70000"/>
              <a:buFont typeface="Wingdings 2" pitchFamily="18" charset="2"/>
              <a:buChar char=""/>
            </a:pPr>
            <a:r>
              <a:rPr lang="ru-RU" altLang="ru-RU" sz="2400">
                <a:solidFill>
                  <a:srgbClr val="4E3B30"/>
                </a:solidFill>
              </a:rPr>
              <a:t>Долечивание при ранней выписке из стационара </a:t>
            </a:r>
          </a:p>
          <a:p>
            <a:pPr eaLnBrk="1" hangingPunct="1">
              <a:lnSpc>
                <a:spcPct val="90000"/>
              </a:lnSpc>
              <a:spcBef>
                <a:spcPts val="600"/>
              </a:spcBef>
              <a:buSzPct val="70000"/>
            </a:pPr>
            <a:r>
              <a:rPr lang="ru-RU" altLang="ru-RU" sz="2400">
                <a:solidFill>
                  <a:srgbClr val="4E3B30"/>
                </a:solidFill>
              </a:rPr>
              <a:t>                         </a:t>
            </a:r>
          </a:p>
          <a:p>
            <a:pPr algn="ctr" eaLnBrk="1" hangingPunct="1">
              <a:lnSpc>
                <a:spcPct val="90000"/>
              </a:lnSpc>
              <a:spcBef>
                <a:spcPts val="600"/>
              </a:spcBef>
              <a:buSzPct val="70000"/>
            </a:pPr>
            <a:r>
              <a:rPr lang="ru-RU" altLang="ru-RU" sz="2400">
                <a:solidFill>
                  <a:srgbClr val="4E3B30"/>
                </a:solidFill>
              </a:rPr>
              <a:t> </a:t>
            </a:r>
            <a:endParaRPr lang="ru-RU" altLang="ru-RU" sz="2800" b="1">
              <a:solidFill>
                <a:srgbClr val="4E3B3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Капля 7"/>
          <p:cNvSpPr/>
          <p:nvPr/>
        </p:nvSpPr>
        <p:spPr>
          <a:xfrm rot="21046529">
            <a:off x="4467225" y="2944813"/>
            <a:ext cx="1254125" cy="2159000"/>
          </a:xfrm>
          <a:prstGeom prst="teardrop">
            <a:avLst>
              <a:gd name="adj" fmla="val 141831"/>
            </a:avLst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anchor="ctr" anchorCtr="1"/>
          <a:lstStyle/>
          <a:p>
            <a:pPr algn="ctr">
              <a:defRPr/>
            </a:pPr>
            <a:r>
              <a:rPr lang="ru-RU" sz="1600" dirty="0">
                <a:solidFill>
                  <a:schemeClr val="tx1"/>
                </a:solidFill>
                <a:latin typeface="Arial Black" panose="020B0A04020102020204" pitchFamily="34" charset="0"/>
              </a:rPr>
              <a:t>Обследован</a:t>
            </a:r>
          </a:p>
        </p:txBody>
      </p:sp>
      <p:sp>
        <p:nvSpPr>
          <p:cNvPr id="20" name="Капля 19"/>
          <p:cNvSpPr/>
          <p:nvPr/>
        </p:nvSpPr>
        <p:spPr>
          <a:xfrm rot="19809592">
            <a:off x="5489575" y="3079750"/>
            <a:ext cx="1343025" cy="2025650"/>
          </a:xfrm>
          <a:prstGeom prst="teardrop">
            <a:avLst>
              <a:gd name="adj" fmla="val 144183"/>
            </a:avLst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anchor="ctr" anchorCtr="1"/>
          <a:lstStyle/>
          <a:p>
            <a:pPr algn="ctr">
              <a:defRPr/>
            </a:pPr>
            <a:r>
              <a:rPr lang="ru-RU" sz="1600" dirty="0">
                <a:solidFill>
                  <a:schemeClr val="tx1"/>
                </a:solidFill>
                <a:latin typeface="Arial Black" panose="020B0A04020102020204" pitchFamily="34" charset="0"/>
              </a:rPr>
              <a:t>Назначено лечение</a:t>
            </a:r>
          </a:p>
        </p:txBody>
      </p:sp>
      <p:sp>
        <p:nvSpPr>
          <p:cNvPr id="19" name="Капля 18"/>
          <p:cNvSpPr/>
          <p:nvPr/>
        </p:nvSpPr>
        <p:spPr>
          <a:xfrm rot="19552819">
            <a:off x="6559550" y="2867025"/>
            <a:ext cx="1343025" cy="2084388"/>
          </a:xfrm>
          <a:prstGeom prst="teardrop">
            <a:avLst>
              <a:gd name="adj" fmla="val 151773"/>
            </a:avLst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anchor="ctr"/>
          <a:lstStyle/>
          <a:p>
            <a:pPr algn="ctr">
              <a:defRPr/>
            </a:pPr>
            <a:r>
              <a:rPr lang="ru-RU" sz="1600" dirty="0">
                <a:solidFill>
                  <a:schemeClr val="tx1"/>
                </a:solidFill>
                <a:latin typeface="Arial Black" panose="020B0A04020102020204" pitchFamily="34" charset="0"/>
              </a:rPr>
              <a:t>Установлен диагноз</a:t>
            </a:r>
          </a:p>
        </p:txBody>
      </p:sp>
      <p:sp>
        <p:nvSpPr>
          <p:cNvPr id="17413" name="Text Box 61"/>
          <p:cNvSpPr txBox="1">
            <a:spLocks noChangeArrowheads="1"/>
          </p:cNvSpPr>
          <p:nvPr/>
        </p:nvSpPr>
        <p:spPr bwMode="auto">
          <a:xfrm>
            <a:off x="8229600" y="6477000"/>
            <a:ext cx="7620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algn="r" eaLnBrk="1" hangingPunct="1">
              <a:buSzPct val="100000"/>
            </a:pPr>
            <a:endParaRPr lang="ru-RU" altLang="ru-RU" sz="1200">
              <a:solidFill>
                <a:srgbClr val="D38E27"/>
              </a:solidFill>
            </a:endParaRPr>
          </a:p>
        </p:txBody>
      </p:sp>
      <p:sp>
        <p:nvSpPr>
          <p:cNvPr id="17414" name="Прямоугольник 1"/>
          <p:cNvSpPr>
            <a:spLocks noChangeArrowheads="1"/>
          </p:cNvSpPr>
          <p:nvPr/>
        </p:nvSpPr>
        <p:spPr bwMode="auto">
          <a:xfrm>
            <a:off x="4140200" y="420688"/>
            <a:ext cx="4572000" cy="107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 hangingPunct="1">
              <a:lnSpc>
                <a:spcPct val="90000"/>
              </a:lnSpc>
              <a:spcBef>
                <a:spcPts val="600"/>
              </a:spcBef>
              <a:buSzPct val="70000"/>
            </a:pPr>
            <a:r>
              <a:rPr lang="ru-RU" altLang="ru-RU" sz="2000" b="1" u="sng">
                <a:solidFill>
                  <a:schemeClr val="tx1"/>
                </a:solidFill>
                <a:latin typeface="Arial Black" pitchFamily="34" charset="0"/>
              </a:rPr>
              <a:t>Патронажная служба </a:t>
            </a:r>
          </a:p>
          <a:p>
            <a:pPr algn="ctr" eaLnBrk="1" hangingPunct="1">
              <a:lnSpc>
                <a:spcPct val="90000"/>
              </a:lnSpc>
              <a:spcBef>
                <a:spcPts val="600"/>
              </a:spcBef>
              <a:buSzPct val="70000"/>
            </a:pPr>
            <a:r>
              <a:rPr lang="ru-RU" altLang="ru-RU" sz="2000" b="1" u="sng">
                <a:solidFill>
                  <a:schemeClr val="tx1"/>
                </a:solidFill>
                <a:latin typeface="Arial Black" pitchFamily="34" charset="0"/>
              </a:rPr>
              <a:t>с мобильными бригадами</a:t>
            </a:r>
          </a:p>
          <a:p>
            <a:pPr algn="ctr" eaLnBrk="1" hangingPunct="1">
              <a:lnSpc>
                <a:spcPct val="90000"/>
              </a:lnSpc>
              <a:spcBef>
                <a:spcPts val="600"/>
              </a:spcBef>
              <a:buSzPct val="70000"/>
            </a:pPr>
            <a:endParaRPr lang="ru-RU" altLang="ru-RU" sz="2000">
              <a:solidFill>
                <a:srgbClr val="4E3B30"/>
              </a:solidFill>
            </a:endParaRPr>
          </a:p>
        </p:txBody>
      </p:sp>
      <p:sp>
        <p:nvSpPr>
          <p:cNvPr id="17415" name="Овал 7"/>
          <p:cNvSpPr>
            <a:spLocks noChangeArrowheads="1"/>
          </p:cNvSpPr>
          <p:nvPr/>
        </p:nvSpPr>
        <p:spPr bwMode="auto">
          <a:xfrm>
            <a:off x="341313" y="1944688"/>
            <a:ext cx="3167062" cy="2909887"/>
          </a:xfrm>
          <a:prstGeom prst="ellipse">
            <a:avLst/>
          </a:prstGeom>
          <a:solidFill>
            <a:srgbClr val="00B8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lIns="0" tIns="0" rIns="0" bIns="0"/>
          <a:lstStyle>
            <a:lvl1pPr marL="342900" indent="-342900"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1pPr>
            <a:lvl2pPr marL="142875"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2pPr>
            <a:lvl3pPr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3pPr>
            <a:lvl4pPr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4pPr>
            <a:lvl5pPr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lvl="1" indent="0" eaLnBrk="1" hangingPunct="1"/>
            <a:r>
              <a:rPr lang="ru-RU" altLang="ru-RU" sz="1600" b="1" i="1" u="sng">
                <a:solidFill>
                  <a:srgbClr val="000000"/>
                </a:solidFill>
                <a:latin typeface="Arial Black" pitchFamily="34" charset="0"/>
              </a:rPr>
              <a:t>Медицинская сестра  </a:t>
            </a:r>
            <a:r>
              <a:rPr lang="ru-RU" altLang="ru-RU" sz="1600" b="1">
                <a:solidFill>
                  <a:srgbClr val="000000"/>
                </a:solidFill>
                <a:latin typeface="Arial Black" pitchFamily="34" charset="0"/>
              </a:rPr>
              <a:t>мобильной бригады работает</a:t>
            </a:r>
          </a:p>
          <a:p>
            <a:pPr lvl="1" indent="0" eaLnBrk="1" hangingPunct="1"/>
            <a:r>
              <a:rPr lang="ru-RU" altLang="ru-RU" sz="1600" b="1">
                <a:solidFill>
                  <a:srgbClr val="000000"/>
                </a:solidFill>
                <a:latin typeface="Arial Black" pitchFamily="34" charset="0"/>
              </a:rPr>
              <a:t>по методу «чередования» с 8.00-17.00 ежедневно</a:t>
            </a:r>
          </a:p>
        </p:txBody>
      </p:sp>
      <p:sp>
        <p:nvSpPr>
          <p:cNvPr id="17416" name="Овал 7"/>
          <p:cNvSpPr>
            <a:spLocks noChangeArrowheads="1"/>
          </p:cNvSpPr>
          <p:nvPr/>
        </p:nvSpPr>
        <p:spPr bwMode="auto">
          <a:xfrm>
            <a:off x="4633913" y="1727200"/>
            <a:ext cx="2735262" cy="1228725"/>
          </a:xfrm>
          <a:prstGeom prst="ellipse">
            <a:avLst/>
          </a:prstGeom>
          <a:solidFill>
            <a:srgbClr val="00B8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lIns="0" tIns="0" rIns="0" bIns="0"/>
          <a:lstStyle>
            <a:lvl1pPr marL="342900" indent="-342900"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1pPr>
            <a:lvl2pPr marL="457200"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2pPr>
            <a:lvl3pPr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3pPr>
            <a:lvl4pPr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4pPr>
            <a:lvl5pPr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lvl="1" indent="0" algn="just" eaLnBrk="1" hangingPunct="1"/>
            <a:r>
              <a:rPr lang="ru-RU" altLang="ru-RU" b="1" i="1" u="sng">
                <a:solidFill>
                  <a:srgbClr val="000000"/>
                </a:solidFill>
                <a:latin typeface="Arial Black" pitchFamily="34" charset="0"/>
              </a:rPr>
              <a:t>Пациент </a:t>
            </a:r>
          </a:p>
        </p:txBody>
      </p:sp>
      <p:sp>
        <p:nvSpPr>
          <p:cNvPr id="17417" name="Прямоугольник 4"/>
          <p:cNvSpPr>
            <a:spLocks noChangeArrowheads="1"/>
          </p:cNvSpPr>
          <p:nvPr/>
        </p:nvSpPr>
        <p:spPr bwMode="auto">
          <a:xfrm>
            <a:off x="1449388" y="5748338"/>
            <a:ext cx="5813425" cy="481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eaLnBrk="1" hangingPunct="1">
              <a:lnSpc>
                <a:spcPct val="90000"/>
              </a:lnSpc>
              <a:spcBef>
                <a:spcPts val="600"/>
              </a:spcBef>
              <a:buSzPct val="70000"/>
            </a:pPr>
            <a:r>
              <a:rPr lang="ru-RU" altLang="ru-RU" sz="1600">
                <a:solidFill>
                  <a:srgbClr val="4E3B30"/>
                </a:solidFill>
              </a:rPr>
              <a:t> </a:t>
            </a:r>
            <a:r>
              <a:rPr lang="ru-RU" altLang="ru-RU" sz="2800" b="1">
                <a:solidFill>
                  <a:srgbClr val="4E3B30"/>
                </a:solidFill>
              </a:rPr>
              <a:t>Радиус обслуживания до 30 км</a:t>
            </a:r>
          </a:p>
        </p:txBody>
      </p:sp>
      <p:sp>
        <p:nvSpPr>
          <p:cNvPr id="6" name="Стрелка вправо 5"/>
          <p:cNvSpPr/>
          <p:nvPr/>
        </p:nvSpPr>
        <p:spPr>
          <a:xfrm>
            <a:off x="2763838" y="2176463"/>
            <a:ext cx="2282825" cy="862012"/>
          </a:xfrm>
          <a:prstGeom prst="rightArrow">
            <a:avLst>
              <a:gd name="adj1" fmla="val 50000"/>
              <a:gd name="adj2" fmla="val 35052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b="1" dirty="0">
                <a:solidFill>
                  <a:schemeClr val="tx1"/>
                </a:solidFill>
                <a:latin typeface="Arial Black" panose="020B0A04020102020204" pitchFamily="34" charset="0"/>
              </a:rPr>
              <a:t>Лечение в день назначения</a:t>
            </a:r>
          </a:p>
        </p:txBody>
      </p:sp>
      <p:sp>
        <p:nvSpPr>
          <p:cNvPr id="17419" name="Овал 7"/>
          <p:cNvSpPr>
            <a:spLocks noChangeArrowheads="1"/>
          </p:cNvSpPr>
          <p:nvPr/>
        </p:nvSpPr>
        <p:spPr bwMode="auto">
          <a:xfrm>
            <a:off x="2419350" y="611188"/>
            <a:ext cx="1936750" cy="857250"/>
          </a:xfrm>
          <a:prstGeom prst="ellipse">
            <a:avLst/>
          </a:prstGeom>
          <a:solidFill>
            <a:srgbClr val="00B8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lIns="0" tIns="0" rIns="0" bIns="0"/>
          <a:lstStyle>
            <a:lvl1pPr marL="342900" indent="-342900"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1pPr>
            <a:lvl2pPr marL="142875"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2pPr>
            <a:lvl3pPr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3pPr>
            <a:lvl4pPr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4pPr>
            <a:lvl5pPr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lvl="1" indent="0" algn="ctr" eaLnBrk="1" hangingPunct="1"/>
            <a:r>
              <a:rPr lang="ru-RU" altLang="ru-RU" sz="1600" b="1" i="1" u="sng">
                <a:solidFill>
                  <a:srgbClr val="000000"/>
                </a:solidFill>
                <a:latin typeface="Arial Black" pitchFamily="34" charset="0"/>
              </a:rPr>
              <a:t>Врач</a:t>
            </a:r>
          </a:p>
        </p:txBody>
      </p:sp>
      <p:sp>
        <p:nvSpPr>
          <p:cNvPr id="12" name="Стрелка углом 11"/>
          <p:cNvSpPr/>
          <p:nvPr/>
        </p:nvSpPr>
        <p:spPr>
          <a:xfrm>
            <a:off x="441325" y="333375"/>
            <a:ext cx="2135188" cy="1882775"/>
          </a:xfrm>
          <a:prstGeom prst="bentArrow">
            <a:avLst>
              <a:gd name="adj1" fmla="val 53769"/>
              <a:gd name="adj2" fmla="val 42010"/>
              <a:gd name="adj3" fmla="val 50000"/>
              <a:gd name="adj4" fmla="val 42710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 sz="1400" dirty="0">
              <a:solidFill>
                <a:schemeClr val="tx1"/>
              </a:solidFill>
              <a:latin typeface="Arial Black" panose="020B0A04020102020204" pitchFamily="34" charset="0"/>
            </a:endParaRPr>
          </a:p>
          <a:p>
            <a:pPr>
              <a:defRPr/>
            </a:pPr>
            <a:r>
              <a:rPr lang="ru-RU" sz="1400" dirty="0">
                <a:solidFill>
                  <a:schemeClr val="tx1"/>
                </a:solidFill>
                <a:latin typeface="Arial Black" panose="020B0A04020102020204" pitchFamily="34" charset="0"/>
              </a:rPr>
              <a:t>Сообщает о всех изменениях пациента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3"/>
          <p:cNvSpPr txBox="1">
            <a:spLocks noChangeArrowheads="1"/>
          </p:cNvSpPr>
          <p:nvPr/>
        </p:nvSpPr>
        <p:spPr bwMode="auto">
          <a:xfrm>
            <a:off x="250825" y="3503613"/>
            <a:ext cx="8301038" cy="148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altLang="ru-RU"/>
          </a:p>
        </p:txBody>
      </p:sp>
      <p:grpSp>
        <p:nvGrpSpPr>
          <p:cNvPr id="18435" name="Group 4"/>
          <p:cNvGrpSpPr>
            <a:grpSpLocks/>
          </p:cNvGrpSpPr>
          <p:nvPr/>
        </p:nvGrpSpPr>
        <p:grpSpPr bwMode="auto">
          <a:xfrm>
            <a:off x="468313" y="404813"/>
            <a:ext cx="8431212" cy="4584700"/>
            <a:chOff x="-33" y="-153"/>
            <a:chExt cx="5642" cy="3999"/>
          </a:xfrm>
        </p:grpSpPr>
        <p:pic>
          <p:nvPicPr>
            <p:cNvPr id="18436" name="Picture 5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4" y="753"/>
              <a:ext cx="5405" cy="24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  <p:sp>
          <p:nvSpPr>
            <p:cNvPr id="29701" name="Text Box 6"/>
            <p:cNvSpPr txBox="1">
              <a:spLocks noChangeArrowheads="1"/>
            </p:cNvSpPr>
            <p:nvPr/>
          </p:nvSpPr>
          <p:spPr bwMode="auto">
            <a:xfrm>
              <a:off x="-33" y="-153"/>
              <a:ext cx="5639" cy="399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>
              <a:lvl1pPr marL="341313" indent="-341313">
                <a:tabLst>
                  <a:tab pos="341313" algn="l"/>
                  <a:tab pos="1255713" algn="l"/>
                  <a:tab pos="2170113" algn="l"/>
                  <a:tab pos="3084513" algn="l"/>
                  <a:tab pos="3998913" algn="l"/>
                  <a:tab pos="4913313" algn="l"/>
                  <a:tab pos="5827713" algn="l"/>
                  <a:tab pos="6742113" algn="l"/>
                  <a:tab pos="7656513" algn="l"/>
                  <a:tab pos="8570913" algn="l"/>
                  <a:tab pos="9485313" algn="l"/>
                  <a:tab pos="10399713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1pPr>
              <a:lvl2pPr>
                <a:tabLst>
                  <a:tab pos="341313" algn="l"/>
                  <a:tab pos="1255713" algn="l"/>
                  <a:tab pos="2170113" algn="l"/>
                  <a:tab pos="3084513" algn="l"/>
                  <a:tab pos="3998913" algn="l"/>
                  <a:tab pos="4913313" algn="l"/>
                  <a:tab pos="5827713" algn="l"/>
                  <a:tab pos="6742113" algn="l"/>
                  <a:tab pos="7656513" algn="l"/>
                  <a:tab pos="8570913" algn="l"/>
                  <a:tab pos="9485313" algn="l"/>
                  <a:tab pos="10399713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2pPr>
              <a:lvl3pPr>
                <a:tabLst>
                  <a:tab pos="341313" algn="l"/>
                  <a:tab pos="1255713" algn="l"/>
                  <a:tab pos="2170113" algn="l"/>
                  <a:tab pos="3084513" algn="l"/>
                  <a:tab pos="3998913" algn="l"/>
                  <a:tab pos="4913313" algn="l"/>
                  <a:tab pos="5827713" algn="l"/>
                  <a:tab pos="6742113" algn="l"/>
                  <a:tab pos="7656513" algn="l"/>
                  <a:tab pos="8570913" algn="l"/>
                  <a:tab pos="9485313" algn="l"/>
                  <a:tab pos="10399713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3pPr>
              <a:lvl4pPr>
                <a:tabLst>
                  <a:tab pos="341313" algn="l"/>
                  <a:tab pos="1255713" algn="l"/>
                  <a:tab pos="2170113" algn="l"/>
                  <a:tab pos="3084513" algn="l"/>
                  <a:tab pos="3998913" algn="l"/>
                  <a:tab pos="4913313" algn="l"/>
                  <a:tab pos="5827713" algn="l"/>
                  <a:tab pos="6742113" algn="l"/>
                  <a:tab pos="7656513" algn="l"/>
                  <a:tab pos="8570913" algn="l"/>
                  <a:tab pos="9485313" algn="l"/>
                  <a:tab pos="10399713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4pPr>
              <a:lvl5pPr>
                <a:tabLst>
                  <a:tab pos="341313" algn="l"/>
                  <a:tab pos="1255713" algn="l"/>
                  <a:tab pos="2170113" algn="l"/>
                  <a:tab pos="3084513" algn="l"/>
                  <a:tab pos="3998913" algn="l"/>
                  <a:tab pos="4913313" algn="l"/>
                  <a:tab pos="5827713" algn="l"/>
                  <a:tab pos="6742113" algn="l"/>
                  <a:tab pos="7656513" algn="l"/>
                  <a:tab pos="8570913" algn="l"/>
                  <a:tab pos="9485313" algn="l"/>
                  <a:tab pos="10399713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341313" algn="l"/>
                  <a:tab pos="1255713" algn="l"/>
                  <a:tab pos="2170113" algn="l"/>
                  <a:tab pos="3084513" algn="l"/>
                  <a:tab pos="3998913" algn="l"/>
                  <a:tab pos="4913313" algn="l"/>
                  <a:tab pos="5827713" algn="l"/>
                  <a:tab pos="6742113" algn="l"/>
                  <a:tab pos="7656513" algn="l"/>
                  <a:tab pos="8570913" algn="l"/>
                  <a:tab pos="9485313" algn="l"/>
                  <a:tab pos="10399713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341313" algn="l"/>
                  <a:tab pos="1255713" algn="l"/>
                  <a:tab pos="2170113" algn="l"/>
                  <a:tab pos="3084513" algn="l"/>
                  <a:tab pos="3998913" algn="l"/>
                  <a:tab pos="4913313" algn="l"/>
                  <a:tab pos="5827713" algn="l"/>
                  <a:tab pos="6742113" algn="l"/>
                  <a:tab pos="7656513" algn="l"/>
                  <a:tab pos="8570913" algn="l"/>
                  <a:tab pos="9485313" algn="l"/>
                  <a:tab pos="10399713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341313" algn="l"/>
                  <a:tab pos="1255713" algn="l"/>
                  <a:tab pos="2170113" algn="l"/>
                  <a:tab pos="3084513" algn="l"/>
                  <a:tab pos="3998913" algn="l"/>
                  <a:tab pos="4913313" algn="l"/>
                  <a:tab pos="5827713" algn="l"/>
                  <a:tab pos="6742113" algn="l"/>
                  <a:tab pos="7656513" algn="l"/>
                  <a:tab pos="8570913" algn="l"/>
                  <a:tab pos="9485313" algn="l"/>
                  <a:tab pos="10399713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341313" algn="l"/>
                  <a:tab pos="1255713" algn="l"/>
                  <a:tab pos="2170113" algn="l"/>
                  <a:tab pos="3084513" algn="l"/>
                  <a:tab pos="3998913" algn="l"/>
                  <a:tab pos="4913313" algn="l"/>
                  <a:tab pos="5827713" algn="l"/>
                  <a:tab pos="6742113" algn="l"/>
                  <a:tab pos="7656513" algn="l"/>
                  <a:tab pos="8570913" algn="l"/>
                  <a:tab pos="9485313" algn="l"/>
                  <a:tab pos="10399713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9pPr>
            </a:lstStyle>
            <a:p>
              <a:pPr marL="0" indent="0" eaLnBrk="1" hangingPunct="1">
                <a:lnSpc>
                  <a:spcPct val="90000"/>
                </a:lnSpc>
                <a:spcBef>
                  <a:spcPts val="750"/>
                </a:spcBef>
                <a:buClr>
                  <a:srgbClr val="F0A22E"/>
                </a:buClr>
                <a:buSzPct val="70000"/>
                <a:defRPr/>
              </a:pPr>
              <a:r>
                <a:rPr lang="ru-RU" altLang="ru-RU" sz="3600" b="1" dirty="0" smtClean="0">
                  <a:solidFill>
                    <a:srgbClr val="4E3B30"/>
                  </a:solidFill>
                  <a:cs typeface="Arial" charset="0"/>
                </a:rPr>
                <a:t>Итоги работы мобильной бригады</a:t>
              </a:r>
            </a:p>
            <a:p>
              <a:pPr eaLnBrk="1" hangingPunct="1">
                <a:lnSpc>
                  <a:spcPct val="90000"/>
                </a:lnSpc>
                <a:spcBef>
                  <a:spcPts val="750"/>
                </a:spcBef>
                <a:buClr>
                  <a:srgbClr val="F0A22E"/>
                </a:buClr>
                <a:buSzPct val="70000"/>
                <a:buFont typeface="Wingdings 2" pitchFamily="18" charset="2"/>
                <a:buChar char=""/>
                <a:defRPr/>
              </a:pPr>
              <a:r>
                <a:rPr lang="ru-RU" altLang="ru-RU" sz="3000" dirty="0" smtClean="0">
                  <a:solidFill>
                    <a:srgbClr val="4E3B30"/>
                  </a:solidFill>
                  <a:cs typeface="Arial" charset="0"/>
                </a:rPr>
                <a:t>Среднее количество пациентов в день – 18</a:t>
              </a:r>
            </a:p>
            <a:p>
              <a:pPr eaLnBrk="1" hangingPunct="1">
                <a:lnSpc>
                  <a:spcPct val="90000"/>
                </a:lnSpc>
                <a:spcBef>
                  <a:spcPts val="750"/>
                </a:spcBef>
                <a:buClr>
                  <a:srgbClr val="F0A22E"/>
                </a:buClr>
                <a:buSzPct val="70000"/>
                <a:buFont typeface="Wingdings 2" pitchFamily="18" charset="2"/>
                <a:buChar char=""/>
                <a:defRPr/>
              </a:pPr>
              <a:r>
                <a:rPr lang="ru-RU" altLang="ru-RU" sz="3000" dirty="0" smtClean="0">
                  <a:solidFill>
                    <a:srgbClr val="4E3B30"/>
                  </a:solidFill>
                  <a:cs typeface="Arial" charset="0"/>
                </a:rPr>
                <a:t>Сделано посещений медицинскими сестрами – 5778</a:t>
              </a:r>
            </a:p>
            <a:p>
              <a:pPr eaLnBrk="1" hangingPunct="1">
                <a:lnSpc>
                  <a:spcPct val="90000"/>
                </a:lnSpc>
                <a:spcBef>
                  <a:spcPts val="750"/>
                </a:spcBef>
                <a:buClr>
                  <a:srgbClr val="F0A22E"/>
                </a:buClr>
                <a:buSzPct val="70000"/>
                <a:buFont typeface="Wingdings 2" pitchFamily="18" charset="2"/>
                <a:buChar char=""/>
                <a:defRPr/>
              </a:pPr>
              <a:r>
                <a:rPr lang="ru-RU" altLang="ru-RU" sz="3000" dirty="0" smtClean="0">
                  <a:solidFill>
                    <a:srgbClr val="4E3B30"/>
                  </a:solidFill>
                  <a:cs typeface="Arial" charset="0"/>
                </a:rPr>
                <a:t>Сделано лечебно- диагностических процедур – 7348</a:t>
              </a:r>
            </a:p>
            <a:p>
              <a:pPr eaLnBrk="1" hangingPunct="1">
                <a:lnSpc>
                  <a:spcPct val="90000"/>
                </a:lnSpc>
                <a:spcBef>
                  <a:spcPts val="750"/>
                </a:spcBef>
                <a:buClr>
                  <a:srgbClr val="F0A22E"/>
                </a:buClr>
                <a:buSzPct val="70000"/>
                <a:buFont typeface="Wingdings 2" pitchFamily="18" charset="2"/>
                <a:buChar char=""/>
                <a:defRPr/>
              </a:pPr>
              <a:r>
                <a:rPr lang="ru-RU" altLang="ru-RU" sz="3000" dirty="0" smtClean="0">
                  <a:solidFill>
                    <a:srgbClr val="4E3B30"/>
                  </a:solidFill>
                  <a:cs typeface="Arial" charset="0"/>
                </a:rPr>
                <a:t>Взято биологического материала на анализы – 1167 </a:t>
              </a:r>
            </a:p>
            <a:p>
              <a:pPr eaLnBrk="1" hangingPunct="1">
                <a:lnSpc>
                  <a:spcPct val="90000"/>
                </a:lnSpc>
                <a:spcBef>
                  <a:spcPts val="750"/>
                </a:spcBef>
                <a:buClr>
                  <a:srgbClr val="F0A22E"/>
                </a:buClr>
                <a:buSzPct val="70000"/>
                <a:buFont typeface="Wingdings 2" pitchFamily="18" charset="2"/>
                <a:buChar char=""/>
                <a:defRPr/>
              </a:pPr>
              <a:r>
                <a:rPr lang="ru-RU" altLang="ru-RU" sz="3000" dirty="0" smtClean="0">
                  <a:solidFill>
                    <a:srgbClr val="4E3B30"/>
                  </a:solidFill>
                  <a:cs typeface="Arial" charset="0"/>
                </a:rPr>
                <a:t>Записано ЭКГ - 464</a:t>
              </a:r>
            </a:p>
            <a:p>
              <a:pPr eaLnBrk="1" hangingPunct="1">
                <a:lnSpc>
                  <a:spcPct val="90000"/>
                </a:lnSpc>
                <a:spcBef>
                  <a:spcPts val="750"/>
                </a:spcBef>
                <a:buSzPct val="70000"/>
                <a:defRPr/>
              </a:pPr>
              <a:endParaRPr lang="ru-RU" altLang="ru-RU" sz="3000" dirty="0" smtClean="0">
                <a:solidFill>
                  <a:srgbClr val="4E3B30"/>
                </a:solidFill>
                <a:latin typeface="Franklin Gothic Medium" pitchFamily="34" charset="0"/>
              </a:endParaRPr>
            </a:p>
            <a:p>
              <a:pPr eaLnBrk="1" hangingPunct="1">
                <a:lnSpc>
                  <a:spcPct val="90000"/>
                </a:lnSpc>
                <a:spcBef>
                  <a:spcPts val="750"/>
                </a:spcBef>
                <a:buClr>
                  <a:srgbClr val="F0A22E"/>
                </a:buClr>
                <a:buSzPct val="70000"/>
                <a:buFont typeface="Wingdings 2" pitchFamily="18" charset="2"/>
                <a:buNone/>
                <a:defRPr/>
              </a:pPr>
              <a:endParaRPr lang="ru-RU" altLang="ru-RU" sz="3000" dirty="0" smtClean="0">
                <a:solidFill>
                  <a:srgbClr val="4E3B30"/>
                </a:solidFill>
                <a:latin typeface="Franklin Gothic Medium" pitchFamily="34" charset="0"/>
              </a:endParaRPr>
            </a:p>
            <a:p>
              <a:pPr eaLnBrk="1" hangingPunct="1">
                <a:lnSpc>
                  <a:spcPct val="90000"/>
                </a:lnSpc>
                <a:spcBef>
                  <a:spcPts val="750"/>
                </a:spcBef>
                <a:buClr>
                  <a:srgbClr val="F0A22E"/>
                </a:buClr>
                <a:buSzPct val="70000"/>
                <a:buFont typeface="Wingdings 2" pitchFamily="18" charset="2"/>
                <a:buNone/>
                <a:defRPr/>
              </a:pPr>
              <a:endParaRPr lang="ru-RU" altLang="ru-RU" sz="3000" dirty="0" smtClean="0">
                <a:solidFill>
                  <a:srgbClr val="4E3B30"/>
                </a:solidFill>
                <a:latin typeface="Franklin Gothic Medium" pitchFamily="34" charset="0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Дата 6"/>
          <p:cNvSpPr>
            <a:spLocks noGrp="1"/>
          </p:cNvSpPr>
          <p:nvPr>
            <p:ph type="body" idx="1"/>
          </p:nvPr>
        </p:nvSpPr>
        <p:spPr>
          <a:xfrm>
            <a:off x="5435600" y="2276475"/>
            <a:ext cx="3370263" cy="1187450"/>
          </a:xfrm>
        </p:spPr>
        <p:txBody>
          <a:bodyPr/>
          <a:lstStyle/>
          <a:p>
            <a:pPr>
              <a:buFont typeface="Arial" panose="020B0604020202020204" pitchFamily="34" charset="0"/>
              <a:buNone/>
              <a:defRPr/>
            </a:pPr>
            <a:r>
              <a:rPr lang="ru-RU" sz="1600" i="1" u="sng" spc="300">
                <a:latin typeface="Arial Black" panose="020B0A04020102020204" pitchFamily="34" charset="0"/>
              </a:rPr>
              <a:t>В</a:t>
            </a:r>
            <a:r>
              <a:rPr lang="ru-RU" sz="1200" i="1" u="sng" spc="300">
                <a:latin typeface="Arial Black" panose="020B0A04020102020204" pitchFamily="34" charset="0"/>
              </a:rPr>
              <a:t>ремя  ожидания медицинской сестры до начала лечения</a:t>
            </a:r>
            <a:endParaRPr lang="ru-RU" i="1" u="sng" spc="300">
              <a:latin typeface="Arial Black" panose="020B0A04020102020204" pitchFamily="34" charset="0"/>
            </a:endParaRPr>
          </a:p>
        </p:txBody>
      </p:sp>
      <p:pic>
        <p:nvPicPr>
          <p:cNvPr id="1945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77788"/>
            <a:ext cx="8294687" cy="1165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9460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5" y="1916113"/>
            <a:ext cx="4748213" cy="2444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19461" name="Прямоугольник 18"/>
          <p:cNvSpPr>
            <a:spLocks noChangeArrowheads="1"/>
          </p:cNvSpPr>
          <p:nvPr/>
        </p:nvSpPr>
        <p:spPr bwMode="auto">
          <a:xfrm>
            <a:off x="4416425" y="1250950"/>
            <a:ext cx="84138" cy="90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 hangingPunct="1">
              <a:lnSpc>
                <a:spcPct val="80000"/>
              </a:lnSpc>
              <a:spcBef>
                <a:spcPts val="750"/>
              </a:spcBef>
              <a:buClr>
                <a:srgbClr val="F0A22E"/>
              </a:buClr>
              <a:buSzPct val="70000"/>
            </a:pPr>
            <a:endParaRPr lang="ru-RU" altLang="ru-RU" b="1">
              <a:solidFill>
                <a:schemeClr val="tx1"/>
              </a:solidFill>
              <a:latin typeface="Franklin Gothic Book" charset="0"/>
            </a:endParaRPr>
          </a:p>
        </p:txBody>
      </p:sp>
      <p:sp>
        <p:nvSpPr>
          <p:cNvPr id="19462" name="Объект 14"/>
          <p:cNvSpPr>
            <a:spLocks noGrp="1"/>
          </p:cNvSpPr>
          <p:nvPr>
            <p:ph sz="quarter" idx="4"/>
          </p:nvPr>
        </p:nvSpPr>
        <p:spPr>
          <a:xfrm>
            <a:off x="230188" y="1125538"/>
            <a:ext cx="4094162" cy="2454275"/>
          </a:xfrm>
        </p:spPr>
        <p:txBody>
          <a:bodyPr/>
          <a:lstStyle/>
          <a:p>
            <a:pPr marL="0" indent="0"/>
            <a:r>
              <a:rPr lang="ru-RU" altLang="ru-RU" sz="1600" b="0" i="1" u="sng" smtClean="0">
                <a:latin typeface="Arial Black" pitchFamily="34" charset="0"/>
              </a:rPr>
              <a:t>Оценка пациентами квалификации медицинской сестры</a:t>
            </a:r>
          </a:p>
          <a:p>
            <a:pPr marL="0" indent="0"/>
            <a:endParaRPr lang="ru-RU" altLang="ru-RU" smtClean="0"/>
          </a:p>
        </p:txBody>
      </p:sp>
      <p:pic>
        <p:nvPicPr>
          <p:cNvPr id="19463" name="Picture 5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232275" y="3716338"/>
            <a:ext cx="4910138" cy="3141662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3"/>
          <p:cNvSpPr txBox="1">
            <a:spLocks noChangeArrowheads="1"/>
          </p:cNvSpPr>
          <p:nvPr/>
        </p:nvSpPr>
        <p:spPr bwMode="auto">
          <a:xfrm flipV="1">
            <a:off x="152400" y="2305050"/>
            <a:ext cx="8212138" cy="57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altLang="ru-RU"/>
          </a:p>
        </p:txBody>
      </p:sp>
      <p:sp>
        <p:nvSpPr>
          <p:cNvPr id="20483" name="Text Box 4"/>
          <p:cNvSpPr txBox="1">
            <a:spLocks noChangeArrowheads="1"/>
          </p:cNvSpPr>
          <p:nvPr/>
        </p:nvSpPr>
        <p:spPr bwMode="auto">
          <a:xfrm>
            <a:off x="395288" y="115888"/>
            <a:ext cx="8424862" cy="705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1pPr>
            <a:lvl2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2pPr>
            <a:lvl3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3pPr>
            <a:lvl4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4pPr>
            <a:lvl5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algn="ctr" eaLnBrk="1" hangingPunct="1">
              <a:spcBef>
                <a:spcPts val="400"/>
              </a:spcBef>
              <a:buClr>
                <a:srgbClr val="F0A22E"/>
              </a:buClr>
              <a:buSzPct val="70000"/>
              <a:buFont typeface="Times New Roman" pitchFamily="18" charset="0"/>
              <a:buNone/>
            </a:pPr>
            <a:r>
              <a:rPr lang="ru-RU" altLang="ru-RU" sz="2400" b="1">
                <a:solidFill>
                  <a:schemeClr val="tx1"/>
                </a:solidFill>
                <a:cs typeface="Arial" charset="0"/>
              </a:rPr>
              <a:t>Что дала организация патронажной службы </a:t>
            </a:r>
          </a:p>
          <a:p>
            <a:pPr algn="ctr" eaLnBrk="1" hangingPunct="1">
              <a:spcBef>
                <a:spcPts val="400"/>
              </a:spcBef>
              <a:buClr>
                <a:srgbClr val="F0A22E"/>
              </a:buClr>
              <a:buSzPct val="70000"/>
              <a:buFont typeface="Times New Roman" pitchFamily="18" charset="0"/>
              <a:buNone/>
            </a:pPr>
            <a:r>
              <a:rPr lang="ru-RU" altLang="ru-RU" sz="2400" b="1">
                <a:solidFill>
                  <a:schemeClr val="tx1"/>
                </a:solidFill>
                <a:cs typeface="Arial" charset="0"/>
              </a:rPr>
              <a:t>МБУЗ «ЦРБ Тисульского района»:</a:t>
            </a:r>
          </a:p>
          <a:p>
            <a:pPr eaLnBrk="1" hangingPunct="1">
              <a:spcBef>
                <a:spcPts val="400"/>
              </a:spcBef>
              <a:buClr>
                <a:srgbClr val="F0A22E"/>
              </a:buClr>
              <a:buSzPct val="70000"/>
              <a:buFont typeface="Wingdings 2" pitchFamily="18" charset="2"/>
              <a:buChar char=""/>
            </a:pPr>
            <a:r>
              <a:rPr lang="ru-RU" altLang="ru-RU">
                <a:solidFill>
                  <a:schemeClr val="tx1"/>
                </a:solidFill>
              </a:rPr>
              <a:t>Разгружена участковая служба (участковая медицинская  сестра освобождается от лечебных манипуляций и имеет возможность заниматься профилактической работой на участке)</a:t>
            </a:r>
          </a:p>
          <a:p>
            <a:pPr eaLnBrk="1" hangingPunct="1">
              <a:spcBef>
                <a:spcPts val="400"/>
              </a:spcBef>
              <a:buClr>
                <a:srgbClr val="F0A22E"/>
              </a:buClr>
              <a:buSzPct val="70000"/>
              <a:buFont typeface="Wingdings 2" pitchFamily="18" charset="2"/>
              <a:buChar char=""/>
            </a:pPr>
            <a:r>
              <a:rPr lang="ru-RU" altLang="ru-RU">
                <a:solidFill>
                  <a:schemeClr val="tx1"/>
                </a:solidFill>
              </a:rPr>
              <a:t>Все лечебные вызова взяла на себя патронажная мобильная бригада, на СМП  остались только к онкологическим больным в ночные часы.</a:t>
            </a:r>
          </a:p>
          <a:p>
            <a:pPr eaLnBrk="1" hangingPunct="1">
              <a:spcBef>
                <a:spcPts val="400"/>
              </a:spcBef>
              <a:buClr>
                <a:srgbClr val="F0A22E"/>
              </a:buClr>
              <a:buSzPct val="70000"/>
              <a:buFont typeface="Wingdings 2" pitchFamily="18" charset="2"/>
              <a:buChar char=""/>
            </a:pPr>
            <a:r>
              <a:rPr lang="ru-RU" altLang="ru-RU">
                <a:solidFill>
                  <a:schemeClr val="tx1"/>
                </a:solidFill>
              </a:rPr>
              <a:t>Вызова к хроническим больным на СМП в часы работы поликлиники стали единичными, снизились на 18,9%.</a:t>
            </a:r>
          </a:p>
          <a:p>
            <a:pPr eaLnBrk="1" hangingPunct="1">
              <a:spcBef>
                <a:spcPts val="400"/>
              </a:spcBef>
              <a:buClr>
                <a:srgbClr val="F0A22E"/>
              </a:buClr>
              <a:buSzPct val="70000"/>
              <a:buFont typeface="Wingdings 2" pitchFamily="18" charset="2"/>
              <a:buChar char=""/>
            </a:pPr>
            <a:r>
              <a:rPr lang="ru-RU" altLang="ru-RU">
                <a:solidFill>
                  <a:schemeClr val="tx1"/>
                </a:solidFill>
              </a:rPr>
              <a:t>Строгий учет лекарственных препаратов, перевязочного материала –  затраты снизились на 23%.</a:t>
            </a:r>
          </a:p>
          <a:p>
            <a:pPr eaLnBrk="1" hangingPunct="1">
              <a:spcBef>
                <a:spcPts val="400"/>
              </a:spcBef>
              <a:buClr>
                <a:srgbClr val="F0A22E"/>
              </a:buClr>
              <a:buSzPct val="70000"/>
              <a:buFont typeface="Wingdings 2" pitchFamily="18" charset="2"/>
              <a:buChar char=""/>
            </a:pPr>
            <a:r>
              <a:rPr lang="ru-RU" altLang="ru-RU">
                <a:solidFill>
                  <a:schemeClr val="tx1"/>
                </a:solidFill>
              </a:rPr>
              <a:t>Уменьшился расход бензина в 2 раза, высвободились машины для профилактической работы.</a:t>
            </a:r>
          </a:p>
          <a:p>
            <a:pPr eaLnBrk="1" hangingPunct="1">
              <a:lnSpc>
                <a:spcPct val="150000"/>
              </a:lnSpc>
              <a:spcBef>
                <a:spcPts val="400"/>
              </a:spcBef>
              <a:buClr>
                <a:srgbClr val="F0A22E"/>
              </a:buClr>
              <a:buSzPct val="70000"/>
              <a:buFont typeface="Wingdings 2" pitchFamily="18" charset="2"/>
              <a:buChar char=""/>
            </a:pPr>
            <a:r>
              <a:rPr lang="ru-RU" altLang="ru-RU">
                <a:solidFill>
                  <a:schemeClr val="tx1"/>
                </a:solidFill>
              </a:rPr>
              <a:t>Снизилось количество вызовов на СМП на 2,3%.</a:t>
            </a:r>
          </a:p>
          <a:p>
            <a:pPr eaLnBrk="1" hangingPunct="1">
              <a:lnSpc>
                <a:spcPct val="150000"/>
              </a:lnSpc>
              <a:spcBef>
                <a:spcPts val="400"/>
              </a:spcBef>
              <a:buClr>
                <a:srgbClr val="F0A22E"/>
              </a:buClr>
              <a:buSzPct val="70000"/>
              <a:buFont typeface="Wingdings 2" pitchFamily="18" charset="2"/>
              <a:buChar char=""/>
            </a:pPr>
            <a:r>
              <a:rPr lang="ru-RU" altLang="ru-RU">
                <a:solidFill>
                  <a:schemeClr val="tx1"/>
                </a:solidFill>
              </a:rPr>
              <a:t>Началась ранняя выписка больных из стационара на долечивание на дому.</a:t>
            </a:r>
          </a:p>
          <a:p>
            <a:pPr eaLnBrk="1" hangingPunct="1">
              <a:lnSpc>
                <a:spcPct val="150000"/>
              </a:lnSpc>
              <a:spcBef>
                <a:spcPts val="400"/>
              </a:spcBef>
              <a:buClr>
                <a:srgbClr val="F0A22E"/>
              </a:buClr>
              <a:buSzPct val="70000"/>
              <a:buFont typeface="Wingdings 2" pitchFamily="18" charset="2"/>
              <a:buChar char=""/>
            </a:pPr>
            <a:endParaRPr lang="ru-RU" altLang="ru-RU">
              <a:solidFill>
                <a:schemeClr val="tx1"/>
              </a:solidFill>
            </a:endParaRPr>
          </a:p>
          <a:p>
            <a:pPr eaLnBrk="1" hangingPunct="1">
              <a:lnSpc>
                <a:spcPct val="150000"/>
              </a:lnSpc>
              <a:spcBef>
                <a:spcPts val="400"/>
              </a:spcBef>
              <a:buClr>
                <a:srgbClr val="F0A22E"/>
              </a:buClr>
              <a:buSzPct val="70000"/>
              <a:buFont typeface="Wingdings 2" pitchFamily="18" charset="2"/>
              <a:buNone/>
            </a:pPr>
            <a:endParaRPr lang="ru-RU" altLang="ru-RU" sz="1600">
              <a:solidFill>
                <a:srgbClr val="4E3B30"/>
              </a:solidFill>
            </a:endParaRPr>
          </a:p>
          <a:p>
            <a:pPr eaLnBrk="1" hangingPunct="1">
              <a:lnSpc>
                <a:spcPct val="150000"/>
              </a:lnSpc>
              <a:spcBef>
                <a:spcPts val="400"/>
              </a:spcBef>
              <a:buClr>
                <a:srgbClr val="F0A22E"/>
              </a:buClr>
              <a:buSzPct val="70000"/>
              <a:buFont typeface="Wingdings 2" pitchFamily="18" charset="2"/>
              <a:buNone/>
            </a:pPr>
            <a:endParaRPr lang="ru-RU" altLang="ru-RU" sz="1600">
              <a:solidFill>
                <a:srgbClr val="4E3B30"/>
              </a:solidFill>
            </a:endParaRPr>
          </a:p>
          <a:p>
            <a:pPr eaLnBrk="1" hangingPunct="1">
              <a:spcBef>
                <a:spcPts val="400"/>
              </a:spcBef>
              <a:buClr>
                <a:srgbClr val="F0A22E"/>
              </a:buClr>
              <a:buSzPct val="70000"/>
              <a:buFont typeface="Wingdings 2" pitchFamily="18" charset="2"/>
              <a:buNone/>
            </a:pPr>
            <a:endParaRPr lang="ru-RU" altLang="ru-RU" sz="1600">
              <a:solidFill>
                <a:srgbClr val="4E3B30"/>
              </a:solidFill>
            </a:endParaRPr>
          </a:p>
          <a:p>
            <a:pPr eaLnBrk="1" hangingPunct="1">
              <a:spcBef>
                <a:spcPts val="400"/>
              </a:spcBef>
              <a:buSzPct val="70000"/>
            </a:pPr>
            <a:r>
              <a:rPr lang="ru-RU" altLang="ru-RU" sz="1600">
                <a:solidFill>
                  <a:srgbClr val="4E3B30"/>
                </a:solidFill>
              </a:rPr>
              <a:t>                                                                                                                                      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506" name="Group 1"/>
          <p:cNvGrpSpPr>
            <a:grpSpLocks/>
          </p:cNvGrpSpPr>
          <p:nvPr/>
        </p:nvGrpSpPr>
        <p:grpSpPr bwMode="auto">
          <a:xfrm>
            <a:off x="217488" y="188913"/>
            <a:ext cx="8861425" cy="1484312"/>
            <a:chOff x="68" y="124"/>
            <a:chExt cx="5582" cy="935"/>
          </a:xfrm>
        </p:grpSpPr>
        <p:sp>
          <p:nvSpPr>
            <p:cNvPr id="21509" name="Text Box 3"/>
            <p:cNvSpPr txBox="1">
              <a:spLocks noChangeArrowheads="1"/>
            </p:cNvSpPr>
            <p:nvPr/>
          </p:nvSpPr>
          <p:spPr bwMode="auto">
            <a:xfrm>
              <a:off x="171" y="204"/>
              <a:ext cx="5479" cy="8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1" hangingPunct="1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ru-RU" altLang="ru-RU"/>
            </a:p>
          </p:txBody>
        </p:sp>
        <p:pic>
          <p:nvPicPr>
            <p:cNvPr id="21510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" y="124"/>
              <a:ext cx="5479" cy="8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</p:grpSp>
      <p:sp>
        <p:nvSpPr>
          <p:cNvPr id="21507" name="Text Box 4"/>
          <p:cNvSpPr txBox="1">
            <a:spLocks noChangeArrowheads="1"/>
          </p:cNvSpPr>
          <p:nvPr/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marL="341313" indent="-341313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1pPr>
            <a:lvl2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2pPr>
            <a:lvl3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3pPr>
            <a:lvl4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4pPr>
            <a:lvl5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eaLnBrk="1" hangingPunct="1">
              <a:spcBef>
                <a:spcPts val="800"/>
              </a:spcBef>
              <a:buClr>
                <a:srgbClr val="F0A22E"/>
              </a:buClr>
              <a:buSzPct val="70000"/>
              <a:buFont typeface="Wingdings 2" pitchFamily="18" charset="2"/>
              <a:buChar char=""/>
            </a:pPr>
            <a:r>
              <a:rPr lang="ru-RU" altLang="ru-RU" sz="3200">
                <a:solidFill>
                  <a:schemeClr val="tx1"/>
                </a:solidFill>
              </a:rPr>
              <a:t>Нет необходимости  стоять в очередь к врачу в поликлинике</a:t>
            </a:r>
          </a:p>
          <a:p>
            <a:pPr eaLnBrk="1" hangingPunct="1">
              <a:spcBef>
                <a:spcPts val="800"/>
              </a:spcBef>
              <a:buClr>
                <a:srgbClr val="F0A22E"/>
              </a:buClr>
              <a:buSzPct val="70000"/>
              <a:buFont typeface="Wingdings 2" pitchFamily="18" charset="2"/>
              <a:buChar char=""/>
            </a:pPr>
            <a:r>
              <a:rPr lang="ru-RU" altLang="ru-RU" sz="3200">
                <a:solidFill>
                  <a:schemeClr val="tx1"/>
                </a:solidFill>
              </a:rPr>
              <a:t>Нет необходимости  посещать поликлинику несколько раз для проведения обследования</a:t>
            </a:r>
          </a:p>
          <a:p>
            <a:pPr eaLnBrk="1" hangingPunct="1">
              <a:spcBef>
                <a:spcPts val="800"/>
              </a:spcBef>
              <a:buClr>
                <a:srgbClr val="F0A22E"/>
              </a:buClr>
              <a:buSzPct val="70000"/>
              <a:buFont typeface="Wingdings 2" pitchFamily="18" charset="2"/>
              <a:buChar char=""/>
            </a:pPr>
            <a:r>
              <a:rPr lang="ru-RU" altLang="ru-RU" sz="3200">
                <a:solidFill>
                  <a:schemeClr val="tx1"/>
                </a:solidFill>
              </a:rPr>
              <a:t>Пациент имеет возможность получать лечение не отрываясь от дома</a:t>
            </a:r>
          </a:p>
          <a:p>
            <a:pPr eaLnBrk="1" hangingPunct="1">
              <a:spcBef>
                <a:spcPts val="800"/>
              </a:spcBef>
              <a:buSzPct val="70000"/>
            </a:pPr>
            <a:r>
              <a:rPr lang="ru-RU" altLang="ru-RU" sz="3200">
                <a:solidFill>
                  <a:schemeClr val="tx1"/>
                </a:solidFill>
              </a:rPr>
              <a:t>                                                            </a:t>
            </a:r>
            <a:r>
              <a:rPr lang="ru-RU" altLang="ru-RU" sz="3200">
                <a:solidFill>
                  <a:srgbClr val="4E3B30"/>
                </a:solidFill>
              </a:rPr>
              <a:t>     </a:t>
            </a:r>
          </a:p>
        </p:txBody>
      </p:sp>
      <p:sp>
        <p:nvSpPr>
          <p:cNvPr id="21508" name="Text Box 5"/>
          <p:cNvSpPr txBox="1">
            <a:spLocks noChangeArrowheads="1"/>
          </p:cNvSpPr>
          <p:nvPr/>
        </p:nvSpPr>
        <p:spPr bwMode="auto">
          <a:xfrm>
            <a:off x="8229600" y="6473825"/>
            <a:ext cx="758825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algn="r" eaLnBrk="1" hangingPunct="1">
              <a:buSzPct val="100000"/>
            </a:pPr>
            <a:endParaRPr lang="ru-RU" altLang="ru-RU" sz="1200">
              <a:solidFill>
                <a:srgbClr val="D38E27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 Box 1"/>
          <p:cNvSpPr txBox="1">
            <a:spLocks noChangeArrowheads="1"/>
          </p:cNvSpPr>
          <p:nvPr/>
        </p:nvSpPr>
        <p:spPr bwMode="auto">
          <a:xfrm>
            <a:off x="8229600" y="6477000"/>
            <a:ext cx="7620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algn="r" eaLnBrk="1" hangingPunct="1">
              <a:buSzPct val="100000"/>
            </a:pPr>
            <a:endParaRPr lang="ru-RU" altLang="ru-RU" sz="1200">
              <a:solidFill>
                <a:srgbClr val="D38E27"/>
              </a:solidFill>
            </a:endParaRPr>
          </a:p>
        </p:txBody>
      </p:sp>
      <p:pic>
        <p:nvPicPr>
          <p:cNvPr id="22531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692150"/>
            <a:ext cx="5907088" cy="4430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22532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363" y="3860800"/>
            <a:ext cx="3673475" cy="275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2533" name="Rectangle 4"/>
          <p:cNvSpPr>
            <a:spLocks noChangeArrowheads="1"/>
          </p:cNvSpPr>
          <p:nvPr/>
        </p:nvSpPr>
        <p:spPr bwMode="auto">
          <a:xfrm>
            <a:off x="560388" y="44450"/>
            <a:ext cx="7180262" cy="40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algn="ctr" eaLnBrk="1" hangingPunct="1">
              <a:buSzPct val="100000"/>
            </a:pPr>
            <a:r>
              <a:rPr lang="ru-RU" altLang="ru-RU" sz="2000" b="1">
                <a:solidFill>
                  <a:srgbClr val="000000"/>
                </a:solidFill>
              </a:rPr>
              <a:t>«ШКОЛА ПАРАГОСПИТАЛЬНОЙ СЛУЖБЫ»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00" y="188913"/>
            <a:ext cx="1436688" cy="1268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5" name="Text Box 1"/>
          <p:cNvSpPr txBox="1">
            <a:spLocks noChangeArrowheads="1"/>
          </p:cNvSpPr>
          <p:nvPr/>
        </p:nvSpPr>
        <p:spPr bwMode="auto">
          <a:xfrm>
            <a:off x="8229600" y="6477000"/>
            <a:ext cx="7620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algn="r" eaLnBrk="1" hangingPunct="1">
              <a:buSzPct val="100000"/>
            </a:pPr>
            <a:endParaRPr lang="ru-RU" altLang="ru-RU" sz="1200">
              <a:solidFill>
                <a:srgbClr val="D38E27"/>
              </a:solidFill>
            </a:endParaRPr>
          </a:p>
        </p:txBody>
      </p:sp>
      <p:sp>
        <p:nvSpPr>
          <p:cNvPr id="23556" name="Rectangle 2"/>
          <p:cNvSpPr>
            <a:spLocks noChangeArrowheads="1"/>
          </p:cNvSpPr>
          <p:nvPr/>
        </p:nvSpPr>
        <p:spPr bwMode="auto">
          <a:xfrm>
            <a:off x="611188" y="58738"/>
            <a:ext cx="7489825" cy="6099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ctr">
            <a:spAutoFit/>
          </a:bodyPr>
          <a:lstStyle>
            <a:lvl1pPr indent="180975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algn="ctr" eaLnBrk="1" hangingPunct="1">
              <a:buSzPct val="100000"/>
            </a:pPr>
            <a:r>
              <a:rPr lang="ru-RU" altLang="ru-RU" sz="2000" b="1" u="sng">
                <a:solidFill>
                  <a:schemeClr val="tx1"/>
                </a:solidFill>
                <a:cs typeface="Times New Roman" pitchFamily="18" charset="0"/>
              </a:rPr>
              <a:t>Данную технологию осуществляем совместно с    </a:t>
            </a:r>
          </a:p>
          <a:p>
            <a:pPr algn="ctr" eaLnBrk="1" hangingPunct="1">
              <a:buSzPct val="100000"/>
            </a:pPr>
            <a:r>
              <a:rPr lang="ru-RU" altLang="ru-RU" sz="2000" b="1" u="sng">
                <a:solidFill>
                  <a:schemeClr val="tx1"/>
                </a:solidFill>
                <a:cs typeface="Times New Roman" pitchFamily="18" charset="0"/>
              </a:rPr>
              <a:t>КРОО «Профессиональная Ассоциация </a:t>
            </a:r>
          </a:p>
          <a:p>
            <a:pPr algn="ctr" eaLnBrk="1" hangingPunct="1">
              <a:buSzPct val="100000"/>
            </a:pPr>
            <a:r>
              <a:rPr lang="ru-RU" altLang="ru-RU" sz="2000" b="1" u="sng">
                <a:solidFill>
                  <a:schemeClr val="tx1"/>
                </a:solidFill>
                <a:cs typeface="Times New Roman" pitchFamily="18" charset="0"/>
              </a:rPr>
              <a:t>медицинских сестер Кузбасса».</a:t>
            </a:r>
          </a:p>
          <a:p>
            <a:pPr eaLnBrk="1" hangingPunct="1">
              <a:buSzPct val="100000"/>
            </a:pPr>
            <a:endParaRPr lang="ru-RU" altLang="ru-RU" sz="1400" b="1" u="sng">
              <a:solidFill>
                <a:schemeClr val="tx1"/>
              </a:solidFill>
              <a:cs typeface="Times New Roman" pitchFamily="18" charset="0"/>
            </a:endParaRPr>
          </a:p>
          <a:p>
            <a:pPr eaLnBrk="1" hangingPunct="1">
              <a:buSzPct val="100000"/>
            </a:pPr>
            <a:endParaRPr lang="ru-RU" altLang="ru-RU" sz="1400" b="1" u="sng">
              <a:solidFill>
                <a:schemeClr val="tx1"/>
              </a:solidFill>
              <a:cs typeface="Times New Roman" pitchFamily="18" charset="0"/>
            </a:endParaRPr>
          </a:p>
          <a:p>
            <a:pPr eaLnBrk="1" hangingPunct="1">
              <a:buSzPct val="100000"/>
            </a:pPr>
            <a:r>
              <a:rPr lang="ru-RU" altLang="ru-RU" b="1" u="sng">
                <a:solidFill>
                  <a:schemeClr val="tx1"/>
                </a:solidFill>
                <a:cs typeface="Times New Roman" pitchFamily="18" charset="0"/>
              </a:rPr>
              <a:t>Контактная информация :</a:t>
            </a:r>
          </a:p>
          <a:p>
            <a:pPr eaLnBrk="1" hangingPunct="1">
              <a:buSzPct val="100000"/>
            </a:pPr>
            <a:r>
              <a:rPr lang="ru-RU" altLang="ru-RU" b="1">
                <a:solidFill>
                  <a:schemeClr val="tx1"/>
                </a:solidFill>
                <a:cs typeface="Times New Roman" pitchFamily="18" charset="0"/>
              </a:rPr>
              <a:t>652210, Кемеровская область, Тисульский район, </a:t>
            </a:r>
          </a:p>
          <a:p>
            <a:pPr eaLnBrk="1" hangingPunct="1">
              <a:buSzPct val="100000"/>
            </a:pPr>
            <a:r>
              <a:rPr lang="ru-RU" altLang="ru-RU" b="1">
                <a:solidFill>
                  <a:schemeClr val="tx1"/>
                </a:solidFill>
                <a:cs typeface="Times New Roman" pitchFamily="18" charset="0"/>
              </a:rPr>
              <a:t>  пгт. Тисуль, ул. Октябрьская, 22.</a:t>
            </a:r>
          </a:p>
          <a:p>
            <a:pPr eaLnBrk="1" hangingPunct="1">
              <a:buSzPct val="100000"/>
            </a:pPr>
            <a:endParaRPr lang="ru-RU" altLang="ru-RU">
              <a:solidFill>
                <a:schemeClr val="tx1"/>
              </a:solidFill>
            </a:endParaRPr>
          </a:p>
          <a:p>
            <a:pPr eaLnBrk="1" hangingPunct="1">
              <a:buSzPct val="100000"/>
            </a:pPr>
            <a:r>
              <a:rPr lang="ru-RU" altLang="ru-RU" b="1" u="sng">
                <a:solidFill>
                  <a:schemeClr val="tx1"/>
                </a:solidFill>
                <a:cs typeface="Times New Roman" pitchFamily="18" charset="0"/>
              </a:rPr>
              <a:t>Наименование медицинской организации:</a:t>
            </a:r>
          </a:p>
          <a:p>
            <a:pPr eaLnBrk="1" hangingPunct="1">
              <a:buSzPct val="100000"/>
            </a:pPr>
            <a:r>
              <a:rPr lang="ru-RU" altLang="ru-RU" b="1">
                <a:solidFill>
                  <a:schemeClr val="tx1"/>
                </a:solidFill>
                <a:cs typeface="Times New Roman" pitchFamily="18" charset="0"/>
              </a:rPr>
              <a:t>Муниципальное бюджетное учреждение здравоохранения «Центральная районная больница Тисульского района».</a:t>
            </a:r>
          </a:p>
          <a:p>
            <a:pPr eaLnBrk="1" hangingPunct="1">
              <a:buSzPct val="100000"/>
            </a:pPr>
            <a:endParaRPr lang="ru-RU" altLang="ru-RU" b="1" u="sng">
              <a:solidFill>
                <a:schemeClr val="tx1"/>
              </a:solidFill>
              <a:cs typeface="Times New Roman" pitchFamily="18" charset="0"/>
            </a:endParaRPr>
          </a:p>
          <a:p>
            <a:pPr eaLnBrk="1" hangingPunct="1">
              <a:buSzPct val="100000"/>
            </a:pPr>
            <a:r>
              <a:rPr lang="ru-RU" altLang="ru-RU" b="1" u="sng">
                <a:solidFill>
                  <a:schemeClr val="tx1"/>
                </a:solidFill>
                <a:cs typeface="Times New Roman" pitchFamily="18" charset="0"/>
              </a:rPr>
              <a:t>Главный врач:</a:t>
            </a:r>
            <a:r>
              <a:rPr lang="ru-RU" altLang="ru-RU" b="1">
                <a:solidFill>
                  <a:schemeClr val="tx1"/>
                </a:solidFill>
                <a:cs typeface="Times New Roman" pitchFamily="18" charset="0"/>
              </a:rPr>
              <a:t> Заслуженный врач РФ</a:t>
            </a:r>
          </a:p>
          <a:p>
            <a:pPr eaLnBrk="1" hangingPunct="1">
              <a:buSzPct val="100000"/>
            </a:pPr>
            <a:r>
              <a:rPr lang="ru-RU" altLang="ru-RU" b="1">
                <a:solidFill>
                  <a:schemeClr val="tx1"/>
                </a:solidFill>
                <a:cs typeface="Times New Roman" pitchFamily="18" charset="0"/>
              </a:rPr>
              <a:t> Петренко Анна  Петровна.</a:t>
            </a:r>
          </a:p>
          <a:p>
            <a:pPr eaLnBrk="1" hangingPunct="1">
              <a:buSzPct val="100000"/>
            </a:pPr>
            <a:endParaRPr lang="ru-RU" altLang="ru-RU" b="1" u="sng">
              <a:solidFill>
                <a:schemeClr val="tx1"/>
              </a:solidFill>
              <a:cs typeface="Times New Roman" pitchFamily="18" charset="0"/>
            </a:endParaRPr>
          </a:p>
          <a:p>
            <a:pPr eaLnBrk="1" hangingPunct="1">
              <a:buSzPct val="100000"/>
            </a:pPr>
            <a:r>
              <a:rPr lang="ru-RU" altLang="ru-RU" b="1" u="sng">
                <a:solidFill>
                  <a:schemeClr val="tx1"/>
                </a:solidFill>
                <a:cs typeface="Times New Roman" pitchFamily="18" charset="0"/>
              </a:rPr>
              <a:t> Президент КРОО «ПАМСК»:</a:t>
            </a:r>
            <a:r>
              <a:rPr lang="ru-RU" altLang="ru-RU" b="1">
                <a:solidFill>
                  <a:schemeClr val="tx1"/>
                </a:solidFill>
                <a:cs typeface="Times New Roman" pitchFamily="18" charset="0"/>
              </a:rPr>
              <a:t> Дружинина Тамара Васильевна.</a:t>
            </a:r>
          </a:p>
          <a:p>
            <a:pPr eaLnBrk="1" hangingPunct="1">
              <a:buSzPct val="100000"/>
            </a:pPr>
            <a:endParaRPr lang="ru-RU" altLang="ru-RU" b="1" u="sng">
              <a:solidFill>
                <a:schemeClr val="tx1"/>
              </a:solidFill>
              <a:cs typeface="Times New Roman" pitchFamily="18" charset="0"/>
            </a:endParaRPr>
          </a:p>
          <a:p>
            <a:pPr eaLnBrk="1" hangingPunct="1">
              <a:buSzPct val="100000"/>
            </a:pPr>
            <a:r>
              <a:rPr lang="ru-RU" altLang="ru-RU" b="1" u="sng">
                <a:solidFill>
                  <a:schemeClr val="tx1"/>
                </a:solidFill>
                <a:cs typeface="Times New Roman" pitchFamily="18" charset="0"/>
              </a:rPr>
              <a:t>Главная медицинс</a:t>
            </a:r>
            <a:r>
              <a:rPr lang="ru-RU" altLang="ru-RU" u="sng">
                <a:solidFill>
                  <a:schemeClr val="tx1"/>
                </a:solidFill>
                <a:cs typeface="Times New Roman" pitchFamily="18" charset="0"/>
              </a:rPr>
              <a:t>к</a:t>
            </a:r>
            <a:r>
              <a:rPr lang="ru-RU" altLang="ru-RU" b="1" u="sng">
                <a:solidFill>
                  <a:schemeClr val="tx1"/>
                </a:solidFill>
                <a:cs typeface="Times New Roman" pitchFamily="18" charset="0"/>
              </a:rPr>
              <a:t>ая сестра:</a:t>
            </a:r>
            <a:r>
              <a:rPr lang="ru-RU" altLang="ru-RU" b="1">
                <a:solidFill>
                  <a:schemeClr val="tx1"/>
                </a:solidFill>
                <a:cs typeface="Times New Roman" pitchFamily="18" charset="0"/>
              </a:rPr>
              <a:t> Ващук Лариса Анатольевна        тел.: 8(384-47)2-14-52,</a:t>
            </a:r>
          </a:p>
          <a:p>
            <a:pPr eaLnBrk="1" hangingPunct="1">
              <a:buSzPct val="100000"/>
            </a:pPr>
            <a:r>
              <a:rPr lang="ru-RU" altLang="ru-RU" b="1" u="sng">
                <a:solidFill>
                  <a:schemeClr val="tx1"/>
                </a:solidFill>
                <a:cs typeface="Times New Roman" pitchFamily="18" charset="0"/>
              </a:rPr>
              <a:t>Е</a:t>
            </a:r>
            <a:r>
              <a:rPr lang="en-US" altLang="ru-RU" b="1" u="sng">
                <a:solidFill>
                  <a:schemeClr val="tx1"/>
                </a:solidFill>
                <a:cs typeface="Times New Roman" pitchFamily="18" charset="0"/>
              </a:rPr>
              <a:t>-mail:</a:t>
            </a:r>
            <a:r>
              <a:rPr lang="en-US" altLang="ru-RU" b="1">
                <a:solidFill>
                  <a:schemeClr val="tx1"/>
                </a:solidFill>
                <a:cs typeface="Times New Roman" pitchFamily="18" charset="0"/>
              </a:rPr>
              <a:t> </a:t>
            </a:r>
            <a:r>
              <a:rPr lang="en-US" altLang="ru-RU" b="1">
                <a:solidFill>
                  <a:schemeClr val="tx1"/>
                </a:solidFill>
                <a:cs typeface="Times New Roman" pitchFamily="18" charset="0"/>
                <a:hlinkClick r:id="rId4"/>
              </a:rPr>
              <a:t>tisul-el@yandex.ru</a:t>
            </a:r>
          </a:p>
          <a:p>
            <a:pPr eaLnBrk="1" hangingPunct="1">
              <a:buSzPct val="100000"/>
            </a:pPr>
            <a:r>
              <a:rPr lang="en-US" altLang="ru-RU">
                <a:solidFill>
                  <a:schemeClr val="tx1"/>
                </a:solidFill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578" name="Group 1"/>
          <p:cNvGrpSpPr>
            <a:grpSpLocks/>
          </p:cNvGrpSpPr>
          <p:nvPr/>
        </p:nvGrpSpPr>
        <p:grpSpPr bwMode="auto">
          <a:xfrm>
            <a:off x="420688" y="688975"/>
            <a:ext cx="8240712" cy="3022600"/>
            <a:chOff x="265" y="434"/>
            <a:chExt cx="5191" cy="1904"/>
          </a:xfrm>
        </p:grpSpPr>
        <p:pic>
          <p:nvPicPr>
            <p:cNvPr id="24579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5" y="434"/>
              <a:ext cx="5191" cy="19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  <p:sp>
          <p:nvSpPr>
            <p:cNvPr id="24580" name="Text Box 3"/>
            <p:cNvSpPr txBox="1">
              <a:spLocks noChangeArrowheads="1"/>
            </p:cNvSpPr>
            <p:nvPr/>
          </p:nvSpPr>
          <p:spPr bwMode="auto">
            <a:xfrm>
              <a:off x="265" y="434"/>
              <a:ext cx="5191" cy="19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1" hangingPunct="1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ru-RU" altLang="ru-RU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6"/>
          <p:cNvPicPr>
            <a:picLocks noChangeAspect="1" noChangeArrowheads="1"/>
          </p:cNvPicPr>
          <p:nvPr/>
        </p:nvPicPr>
        <p:blipFill>
          <a:blip r:embed="rId2" cstate="email">
            <a:lum bright="6000" contrast="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75375" y="404813"/>
            <a:ext cx="2765425" cy="4464050"/>
          </a:xfrm>
          <a:prstGeom prst="rect">
            <a:avLst/>
          </a:prstGeom>
          <a:solidFill>
            <a:srgbClr val="B3D1D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2325" y="0"/>
            <a:ext cx="7521575" cy="1268413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Особенности  организации </a:t>
            </a:r>
            <a:br>
              <a:rPr lang="ru-RU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медицинской помощи  </a:t>
            </a:r>
            <a:br>
              <a:rPr lang="ru-RU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в сельской местности</a:t>
            </a:r>
            <a:endParaRPr lang="ru-RU" sz="2000" b="1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196" name="Объект 2"/>
          <p:cNvSpPr>
            <a:spLocks noGrp="1"/>
          </p:cNvSpPr>
          <p:nvPr>
            <p:ph idx="1"/>
          </p:nvPr>
        </p:nvSpPr>
        <p:spPr>
          <a:xfrm>
            <a:off x="755650" y="1268413"/>
            <a:ext cx="7521575" cy="3579812"/>
          </a:xfrm>
        </p:spPr>
        <p:txBody>
          <a:bodyPr/>
          <a:lstStyle/>
          <a:p>
            <a:pPr marL="0" indent="0" eaLnBrk="1" hangingPunct="1">
              <a:spcBef>
                <a:spcPct val="0"/>
              </a:spcBef>
            </a:pPr>
            <a:r>
              <a:rPr lang="ru-RU" altLang="ru-RU" sz="2000" smtClean="0">
                <a:latin typeface="Arial Black" pitchFamily="34" charset="0"/>
                <a:cs typeface="Times New Roman" pitchFamily="18" charset="0"/>
              </a:rPr>
              <a:t>1.Малое количество обслуживаемого </a:t>
            </a:r>
          </a:p>
          <a:p>
            <a:pPr marL="0" indent="0" eaLnBrk="1" hangingPunct="1">
              <a:spcBef>
                <a:spcPct val="0"/>
              </a:spcBef>
            </a:pPr>
            <a:r>
              <a:rPr lang="ru-RU" altLang="ru-RU" sz="2000" smtClean="0">
                <a:latin typeface="Arial Black" pitchFamily="34" charset="0"/>
                <a:cs typeface="Times New Roman" pitchFamily="18" charset="0"/>
              </a:rPr>
              <a:t>населения на большой территории.</a:t>
            </a:r>
          </a:p>
          <a:p>
            <a:pPr marL="0" indent="0" eaLnBrk="1" hangingPunct="1">
              <a:spcBef>
                <a:spcPct val="0"/>
              </a:spcBef>
            </a:pPr>
            <a:endParaRPr lang="ru-RU" altLang="ru-RU" sz="2000" smtClean="0">
              <a:latin typeface="Arial Black" pitchFamily="34" charset="0"/>
              <a:cs typeface="Times New Roman" pitchFamily="18" charset="0"/>
            </a:endParaRPr>
          </a:p>
          <a:p>
            <a:pPr marL="0" indent="0" eaLnBrk="1" hangingPunct="1">
              <a:spcBef>
                <a:spcPct val="0"/>
              </a:spcBef>
            </a:pPr>
            <a:r>
              <a:rPr lang="ru-RU" altLang="ru-RU" sz="2000" smtClean="0">
                <a:latin typeface="Arial Black" pitchFamily="34" charset="0"/>
                <a:cs typeface="Times New Roman" pitchFamily="18" charset="0"/>
              </a:rPr>
              <a:t>2.Преобладание среди сельских </a:t>
            </a:r>
          </a:p>
          <a:p>
            <a:pPr marL="0" indent="0" eaLnBrk="1" hangingPunct="1">
              <a:spcBef>
                <a:spcPct val="0"/>
              </a:spcBef>
            </a:pPr>
            <a:r>
              <a:rPr lang="ru-RU" altLang="ru-RU" sz="2000" smtClean="0">
                <a:latin typeface="Arial Black" pitchFamily="34" charset="0"/>
                <a:cs typeface="Times New Roman" pitchFamily="18" charset="0"/>
              </a:rPr>
              <a:t>жителей неработающих и пенсионеров.</a:t>
            </a:r>
          </a:p>
          <a:p>
            <a:pPr marL="0" indent="0" eaLnBrk="1" hangingPunct="1">
              <a:spcBef>
                <a:spcPct val="0"/>
              </a:spcBef>
            </a:pPr>
            <a:endParaRPr lang="ru-RU" altLang="ru-RU" sz="2000" smtClean="0">
              <a:latin typeface="Arial Black" pitchFamily="34" charset="0"/>
              <a:cs typeface="Times New Roman" pitchFamily="18" charset="0"/>
            </a:endParaRPr>
          </a:p>
          <a:p>
            <a:pPr marL="0" indent="0" eaLnBrk="1" hangingPunct="1">
              <a:spcBef>
                <a:spcPct val="0"/>
              </a:spcBef>
            </a:pPr>
            <a:r>
              <a:rPr lang="ru-RU" altLang="ru-RU" sz="2000" smtClean="0">
                <a:latin typeface="Arial Black" pitchFamily="34" charset="0"/>
                <a:cs typeface="Times New Roman" pitchFamily="18" charset="0"/>
              </a:rPr>
              <a:t>3.Отсутствие  возможности выбора </a:t>
            </a:r>
          </a:p>
          <a:p>
            <a:pPr marL="0" indent="0" eaLnBrk="1" hangingPunct="1">
              <a:spcBef>
                <a:spcPct val="0"/>
              </a:spcBef>
            </a:pPr>
            <a:r>
              <a:rPr lang="ru-RU" altLang="ru-RU" sz="2000" smtClean="0">
                <a:latin typeface="Arial Black" pitchFamily="34" charset="0"/>
                <a:cs typeface="Times New Roman" pitchFamily="18" charset="0"/>
              </a:rPr>
              <a:t>медицинской организации.</a:t>
            </a:r>
          </a:p>
          <a:p>
            <a:pPr marL="0" indent="0" eaLnBrk="1" hangingPunct="1">
              <a:spcBef>
                <a:spcPct val="0"/>
              </a:spcBef>
            </a:pPr>
            <a:endParaRPr lang="ru-RU" altLang="ru-RU" sz="2000" smtClean="0">
              <a:latin typeface="Arial Black" pitchFamily="34" charset="0"/>
              <a:cs typeface="Times New Roman" pitchFamily="18" charset="0"/>
            </a:endParaRPr>
          </a:p>
          <a:p>
            <a:pPr marL="0" indent="0" eaLnBrk="1" hangingPunct="1">
              <a:spcBef>
                <a:spcPct val="0"/>
              </a:spcBef>
            </a:pPr>
            <a:r>
              <a:rPr lang="ru-RU" altLang="ru-RU" sz="2000" smtClean="0">
                <a:latin typeface="Arial Black" pitchFamily="34" charset="0"/>
                <a:cs typeface="Times New Roman" pitchFamily="18" charset="0"/>
              </a:rPr>
              <a:t>4.Отсутствие участковых больниц, врачебных амбулаторий и даже ФАПов в некоторых населенных пунктах.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313" name="Group 1"/>
          <p:cNvGraphicFramePr>
            <a:graphicFrameLocks noGrp="1"/>
          </p:cNvGraphicFramePr>
          <p:nvPr/>
        </p:nvGraphicFramePr>
        <p:xfrm>
          <a:off x="457200" y="1000125"/>
          <a:ext cx="7759700" cy="5180013"/>
        </p:xfrm>
        <a:graphic>
          <a:graphicData uri="http://schemas.openxmlformats.org/drawingml/2006/table">
            <a:tbl>
              <a:tblPr/>
              <a:tblGrid>
                <a:gridCol w="603250"/>
                <a:gridCol w="733425"/>
                <a:gridCol w="731838"/>
                <a:gridCol w="1331912"/>
                <a:gridCol w="134938"/>
                <a:gridCol w="688975"/>
                <a:gridCol w="106362"/>
                <a:gridCol w="1360488"/>
                <a:gridCol w="731837"/>
                <a:gridCol w="733425"/>
                <a:gridCol w="603250"/>
              </a:tblGrid>
              <a:tr h="1314383">
                <a:tc gridSpan="2">
                  <a:txBody>
                    <a:bodyPr/>
                    <a:lstStyle>
                      <a:lvl1pPr>
                        <a:spcBef>
                          <a:spcPts val="800"/>
                        </a:spcBef>
                        <a:buFont typeface="Arial" panose="020B0604020202020204" pitchFamily="34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400" b="1">
                          <a:solidFill>
                            <a:schemeClr val="tx1"/>
                          </a:solidFill>
                          <a:latin typeface="Franklin Gothic Book" charset="0"/>
                        </a:defRPr>
                      </a:lvl1pPr>
                      <a:lvl2pPr marL="457200">
                        <a:spcBef>
                          <a:spcPts val="3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400">
                          <a:solidFill>
                            <a:schemeClr val="tx1"/>
                          </a:solidFill>
                          <a:latin typeface="Franklin Gothic Book" charset="0"/>
                        </a:defRPr>
                      </a:lvl2pPr>
                      <a:lvl3pPr marL="914400">
                        <a:spcBef>
                          <a:spcPts val="3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400">
                          <a:solidFill>
                            <a:schemeClr val="tx1"/>
                          </a:solidFill>
                          <a:latin typeface="Franklin Gothic Book" charset="0"/>
                        </a:defRPr>
                      </a:lvl3pPr>
                      <a:lvl4pPr marL="1371600">
                        <a:spcBef>
                          <a:spcPts val="3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400">
                          <a:solidFill>
                            <a:schemeClr val="tx1"/>
                          </a:solidFill>
                          <a:latin typeface="Franklin Gothic Book" charset="0"/>
                        </a:defRPr>
                      </a:lvl4pPr>
                      <a:lvl5pPr marL="1828800">
                        <a:spcBef>
                          <a:spcPts val="3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400">
                          <a:solidFill>
                            <a:schemeClr val="tx1"/>
                          </a:solidFill>
                          <a:latin typeface="Franklin Gothic Book" charset="0"/>
                        </a:defRPr>
                      </a:lvl5pPr>
                      <a:lvl6pPr indent="-228600" defTabSz="449263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" panose="05000000000000000000" pitchFamily="2" charset="2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400">
                          <a:solidFill>
                            <a:schemeClr val="tx1"/>
                          </a:solidFill>
                          <a:latin typeface="Franklin Gothic Book" charset="0"/>
                        </a:defRPr>
                      </a:lvl6pPr>
                      <a:lvl7pPr indent="-228600" defTabSz="449263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" panose="05000000000000000000" pitchFamily="2" charset="2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400">
                          <a:solidFill>
                            <a:schemeClr val="tx1"/>
                          </a:solidFill>
                          <a:latin typeface="Franklin Gothic Book" charset="0"/>
                        </a:defRPr>
                      </a:lvl7pPr>
                      <a:lvl8pPr indent="-228600" defTabSz="449263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" panose="05000000000000000000" pitchFamily="2" charset="2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400">
                          <a:solidFill>
                            <a:schemeClr val="tx1"/>
                          </a:solidFill>
                          <a:latin typeface="Franklin Gothic Book" charset="0"/>
                        </a:defRPr>
                      </a:lvl8pPr>
                      <a:lvl9pPr indent="-228600" defTabSz="449263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" panose="05000000000000000000" pitchFamily="2" charset="2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400">
                          <a:solidFill>
                            <a:schemeClr val="tx1"/>
                          </a:solidFill>
                          <a:latin typeface="Franklin Gothic Book" charset="0"/>
                        </a:defRPr>
                      </a:lvl9pPr>
                    </a:lstStyle>
                    <a:p>
                      <a:pPr marL="0" marR="0" lvl="0" indent="0" algn="just" defTabSz="449263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alt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Arial Unicode MS" panose="020B0604020202020204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46080" marR="46080" marT="1134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7">
                  <a:txBody>
                    <a:bodyPr/>
                    <a:lstStyle>
                      <a:lvl1pPr>
                        <a:spcBef>
                          <a:spcPts val="800"/>
                        </a:spcBef>
                        <a:buFont typeface="Arial" panose="020B0604020202020204" pitchFamily="34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400" b="1">
                          <a:solidFill>
                            <a:schemeClr val="tx1"/>
                          </a:solidFill>
                          <a:latin typeface="Franklin Gothic Book" charset="0"/>
                        </a:defRPr>
                      </a:lvl1pPr>
                      <a:lvl2pPr marL="457200">
                        <a:spcBef>
                          <a:spcPts val="3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400">
                          <a:solidFill>
                            <a:schemeClr val="tx1"/>
                          </a:solidFill>
                          <a:latin typeface="Franklin Gothic Book" charset="0"/>
                        </a:defRPr>
                      </a:lvl2pPr>
                      <a:lvl3pPr marL="914400">
                        <a:spcBef>
                          <a:spcPts val="3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400">
                          <a:solidFill>
                            <a:schemeClr val="tx1"/>
                          </a:solidFill>
                          <a:latin typeface="Franklin Gothic Book" charset="0"/>
                        </a:defRPr>
                      </a:lvl3pPr>
                      <a:lvl4pPr marL="1371600">
                        <a:spcBef>
                          <a:spcPts val="3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400">
                          <a:solidFill>
                            <a:schemeClr val="tx1"/>
                          </a:solidFill>
                          <a:latin typeface="Franklin Gothic Book" charset="0"/>
                        </a:defRPr>
                      </a:lvl4pPr>
                      <a:lvl5pPr marL="1828800">
                        <a:spcBef>
                          <a:spcPts val="3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400">
                          <a:solidFill>
                            <a:schemeClr val="tx1"/>
                          </a:solidFill>
                          <a:latin typeface="Franklin Gothic Book" charset="0"/>
                        </a:defRPr>
                      </a:lvl5pPr>
                      <a:lvl6pPr indent="-228600" defTabSz="449263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" panose="05000000000000000000" pitchFamily="2" charset="2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400">
                          <a:solidFill>
                            <a:schemeClr val="tx1"/>
                          </a:solidFill>
                          <a:latin typeface="Franklin Gothic Book" charset="0"/>
                        </a:defRPr>
                      </a:lvl6pPr>
                      <a:lvl7pPr indent="-228600" defTabSz="449263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" panose="05000000000000000000" pitchFamily="2" charset="2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400">
                          <a:solidFill>
                            <a:schemeClr val="tx1"/>
                          </a:solidFill>
                          <a:latin typeface="Franklin Gothic Book" charset="0"/>
                        </a:defRPr>
                      </a:lvl7pPr>
                      <a:lvl8pPr indent="-228600" defTabSz="449263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" panose="05000000000000000000" pitchFamily="2" charset="2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400">
                          <a:solidFill>
                            <a:schemeClr val="tx1"/>
                          </a:solidFill>
                          <a:latin typeface="Franklin Gothic Book" charset="0"/>
                        </a:defRPr>
                      </a:lvl8pPr>
                      <a:lvl9pPr indent="-228600" defTabSz="449263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" panose="05000000000000000000" pitchFamily="2" charset="2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400">
                          <a:solidFill>
                            <a:schemeClr val="tx1"/>
                          </a:solidFill>
                          <a:latin typeface="Franklin Gothic Book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alt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Times New Roman" panose="02020603050405020304" pitchFamily="18" charset="0"/>
                        </a:rPr>
                        <a:t>        </a:t>
                      </a:r>
                      <a:r>
                        <a:rPr kumimoji="0" lang="ru-RU" alt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Black" panose="020B0A04020102020204" pitchFamily="34" charset="0"/>
                          <a:ea typeface="Arial Unicode MS" panose="020B0604020202020204" pitchFamily="34" charset="-128"/>
                          <a:cs typeface="Times New Roman" panose="02020603050405020304" pitchFamily="18" charset="0"/>
                        </a:rPr>
                        <a:t>Двухуровневая  система оказания медицинской помощи 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alt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Times New Roman" panose="02020603050405020304" pitchFamily="18" charset="0"/>
                        </a:rPr>
                        <a:t>            </a:t>
                      </a:r>
                    </a:p>
                  </a:txBody>
                  <a:tcPr marL="46080" marR="46080" marT="1134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>
                      <a:lvl1pPr>
                        <a:spcBef>
                          <a:spcPts val="800"/>
                        </a:spcBef>
                        <a:buFont typeface="Arial" panose="020B0604020202020204" pitchFamily="34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400" b="1">
                          <a:solidFill>
                            <a:schemeClr val="tx1"/>
                          </a:solidFill>
                          <a:latin typeface="Franklin Gothic Book" charset="0"/>
                        </a:defRPr>
                      </a:lvl1pPr>
                      <a:lvl2pPr marL="457200">
                        <a:spcBef>
                          <a:spcPts val="3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400">
                          <a:solidFill>
                            <a:schemeClr val="tx1"/>
                          </a:solidFill>
                          <a:latin typeface="Franklin Gothic Book" charset="0"/>
                        </a:defRPr>
                      </a:lvl2pPr>
                      <a:lvl3pPr marL="914400">
                        <a:spcBef>
                          <a:spcPts val="3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400">
                          <a:solidFill>
                            <a:schemeClr val="tx1"/>
                          </a:solidFill>
                          <a:latin typeface="Franklin Gothic Book" charset="0"/>
                        </a:defRPr>
                      </a:lvl3pPr>
                      <a:lvl4pPr marL="1371600">
                        <a:spcBef>
                          <a:spcPts val="3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400">
                          <a:solidFill>
                            <a:schemeClr val="tx1"/>
                          </a:solidFill>
                          <a:latin typeface="Franklin Gothic Book" charset="0"/>
                        </a:defRPr>
                      </a:lvl4pPr>
                      <a:lvl5pPr marL="1828800">
                        <a:spcBef>
                          <a:spcPts val="3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400">
                          <a:solidFill>
                            <a:schemeClr val="tx1"/>
                          </a:solidFill>
                          <a:latin typeface="Franklin Gothic Book" charset="0"/>
                        </a:defRPr>
                      </a:lvl5pPr>
                      <a:lvl6pPr indent="-228600" defTabSz="449263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" panose="05000000000000000000" pitchFamily="2" charset="2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400">
                          <a:solidFill>
                            <a:schemeClr val="tx1"/>
                          </a:solidFill>
                          <a:latin typeface="Franklin Gothic Book" charset="0"/>
                        </a:defRPr>
                      </a:lvl6pPr>
                      <a:lvl7pPr indent="-228600" defTabSz="449263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" panose="05000000000000000000" pitchFamily="2" charset="2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400">
                          <a:solidFill>
                            <a:schemeClr val="tx1"/>
                          </a:solidFill>
                          <a:latin typeface="Franklin Gothic Book" charset="0"/>
                        </a:defRPr>
                      </a:lvl7pPr>
                      <a:lvl8pPr indent="-228600" defTabSz="449263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" panose="05000000000000000000" pitchFamily="2" charset="2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400">
                          <a:solidFill>
                            <a:schemeClr val="tx1"/>
                          </a:solidFill>
                          <a:latin typeface="Franklin Gothic Book" charset="0"/>
                        </a:defRPr>
                      </a:lvl8pPr>
                      <a:lvl9pPr indent="-228600" defTabSz="449263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" panose="05000000000000000000" pitchFamily="2" charset="2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400">
                          <a:solidFill>
                            <a:schemeClr val="tx1"/>
                          </a:solidFill>
                          <a:latin typeface="Franklin Gothic Book" charset="0"/>
                        </a:defRPr>
                      </a:lvl9pPr>
                    </a:lstStyle>
                    <a:p>
                      <a:pPr marL="0" marR="0" lvl="0" indent="0" algn="just" defTabSz="449263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alt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Arial Unicode MS" panose="020B0604020202020204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46080" marR="46080" marT="1134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41319">
                <a:tc gridSpan="3">
                  <a:txBody>
                    <a:bodyPr/>
                    <a:lstStyle>
                      <a:lvl1pPr>
                        <a:spcBef>
                          <a:spcPts val="800"/>
                        </a:spcBef>
                        <a:buFont typeface="Arial" panose="020B0604020202020204" pitchFamily="34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400" b="1">
                          <a:solidFill>
                            <a:schemeClr val="tx1"/>
                          </a:solidFill>
                          <a:latin typeface="Franklin Gothic Book" charset="0"/>
                        </a:defRPr>
                      </a:lvl1pPr>
                      <a:lvl2pPr marL="457200">
                        <a:spcBef>
                          <a:spcPts val="3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400">
                          <a:solidFill>
                            <a:schemeClr val="tx1"/>
                          </a:solidFill>
                          <a:latin typeface="Franklin Gothic Book" charset="0"/>
                        </a:defRPr>
                      </a:lvl2pPr>
                      <a:lvl3pPr marL="914400">
                        <a:spcBef>
                          <a:spcPts val="3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400">
                          <a:solidFill>
                            <a:schemeClr val="tx1"/>
                          </a:solidFill>
                          <a:latin typeface="Franklin Gothic Book" charset="0"/>
                        </a:defRPr>
                      </a:lvl3pPr>
                      <a:lvl4pPr marL="1371600">
                        <a:spcBef>
                          <a:spcPts val="3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400">
                          <a:solidFill>
                            <a:schemeClr val="tx1"/>
                          </a:solidFill>
                          <a:latin typeface="Franklin Gothic Book" charset="0"/>
                        </a:defRPr>
                      </a:lvl4pPr>
                      <a:lvl5pPr marL="1828800">
                        <a:spcBef>
                          <a:spcPts val="3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400">
                          <a:solidFill>
                            <a:schemeClr val="tx1"/>
                          </a:solidFill>
                          <a:latin typeface="Franklin Gothic Book" charset="0"/>
                        </a:defRPr>
                      </a:lvl5pPr>
                      <a:lvl6pPr indent="-228600" defTabSz="449263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" panose="05000000000000000000" pitchFamily="2" charset="2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400">
                          <a:solidFill>
                            <a:schemeClr val="tx1"/>
                          </a:solidFill>
                          <a:latin typeface="Franklin Gothic Book" charset="0"/>
                        </a:defRPr>
                      </a:lvl6pPr>
                      <a:lvl7pPr indent="-228600" defTabSz="449263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" panose="05000000000000000000" pitchFamily="2" charset="2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400">
                          <a:solidFill>
                            <a:schemeClr val="tx1"/>
                          </a:solidFill>
                          <a:latin typeface="Franklin Gothic Book" charset="0"/>
                        </a:defRPr>
                      </a:lvl7pPr>
                      <a:lvl8pPr indent="-228600" defTabSz="449263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" panose="05000000000000000000" pitchFamily="2" charset="2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400">
                          <a:solidFill>
                            <a:schemeClr val="tx1"/>
                          </a:solidFill>
                          <a:latin typeface="Franklin Gothic Book" charset="0"/>
                        </a:defRPr>
                      </a:lvl8pPr>
                      <a:lvl9pPr indent="-228600" defTabSz="449263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" panose="05000000000000000000" pitchFamily="2" charset="2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400">
                          <a:solidFill>
                            <a:schemeClr val="tx1"/>
                          </a:solidFill>
                          <a:latin typeface="Franklin Gothic Book" charset="0"/>
                        </a:defRPr>
                      </a:lvl9pPr>
                    </a:lstStyle>
                    <a:p>
                      <a:pPr marL="0" marR="0" lvl="0" indent="0" algn="just" defTabSz="449263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alt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Arial Unicode MS" panose="020B0604020202020204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46080" marR="46080" marT="1134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5">
                  <a:txBody>
                    <a:bodyPr/>
                    <a:lstStyle>
                      <a:lvl1pPr>
                        <a:spcBef>
                          <a:spcPts val="800"/>
                        </a:spcBef>
                        <a:buFont typeface="Arial" panose="020B0604020202020204" pitchFamily="34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400" b="1">
                          <a:solidFill>
                            <a:schemeClr val="tx1"/>
                          </a:solidFill>
                          <a:latin typeface="Franklin Gothic Book" charset="0"/>
                        </a:defRPr>
                      </a:lvl1pPr>
                      <a:lvl2pPr marL="457200">
                        <a:spcBef>
                          <a:spcPts val="3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400">
                          <a:solidFill>
                            <a:schemeClr val="tx1"/>
                          </a:solidFill>
                          <a:latin typeface="Franklin Gothic Book" charset="0"/>
                        </a:defRPr>
                      </a:lvl2pPr>
                      <a:lvl3pPr marL="914400">
                        <a:spcBef>
                          <a:spcPts val="3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400">
                          <a:solidFill>
                            <a:schemeClr val="tx1"/>
                          </a:solidFill>
                          <a:latin typeface="Franklin Gothic Book" charset="0"/>
                        </a:defRPr>
                      </a:lvl3pPr>
                      <a:lvl4pPr marL="1371600">
                        <a:spcBef>
                          <a:spcPts val="3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400">
                          <a:solidFill>
                            <a:schemeClr val="tx1"/>
                          </a:solidFill>
                          <a:latin typeface="Franklin Gothic Book" charset="0"/>
                        </a:defRPr>
                      </a:lvl4pPr>
                      <a:lvl5pPr marL="1828800">
                        <a:spcBef>
                          <a:spcPts val="3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400">
                          <a:solidFill>
                            <a:schemeClr val="tx1"/>
                          </a:solidFill>
                          <a:latin typeface="Franklin Gothic Book" charset="0"/>
                        </a:defRPr>
                      </a:lvl5pPr>
                      <a:lvl6pPr indent="-228600" defTabSz="449263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" panose="05000000000000000000" pitchFamily="2" charset="2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400">
                          <a:solidFill>
                            <a:schemeClr val="tx1"/>
                          </a:solidFill>
                          <a:latin typeface="Franklin Gothic Book" charset="0"/>
                        </a:defRPr>
                      </a:lvl6pPr>
                      <a:lvl7pPr indent="-228600" defTabSz="449263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" panose="05000000000000000000" pitchFamily="2" charset="2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400">
                          <a:solidFill>
                            <a:schemeClr val="tx1"/>
                          </a:solidFill>
                          <a:latin typeface="Franklin Gothic Book" charset="0"/>
                        </a:defRPr>
                      </a:lvl7pPr>
                      <a:lvl8pPr indent="-228600" defTabSz="449263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" panose="05000000000000000000" pitchFamily="2" charset="2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400">
                          <a:solidFill>
                            <a:schemeClr val="tx1"/>
                          </a:solidFill>
                          <a:latin typeface="Franklin Gothic Book" charset="0"/>
                        </a:defRPr>
                      </a:lvl8pPr>
                      <a:lvl9pPr indent="-228600" defTabSz="449263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" panose="05000000000000000000" pitchFamily="2" charset="2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400">
                          <a:solidFill>
                            <a:schemeClr val="tx1"/>
                          </a:solidFill>
                          <a:latin typeface="Franklin Gothic Book" charset="0"/>
                        </a:defRPr>
                      </a:lvl9pPr>
                    </a:lstStyle>
                    <a:p>
                      <a:pPr marL="0" marR="0" lvl="0" indent="0" algn="just" defTabSz="449263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alt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Times New Roman" panose="02020603050405020304" pitchFamily="18" charset="0"/>
                        </a:rPr>
                        <a:t>   </a:t>
                      </a:r>
                    </a:p>
                  </a:txBody>
                  <a:tcPr marL="46080" marR="46080" marT="1134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>
                      <a:lvl1pPr>
                        <a:spcBef>
                          <a:spcPts val="800"/>
                        </a:spcBef>
                        <a:buFont typeface="Arial" panose="020B0604020202020204" pitchFamily="34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400" b="1">
                          <a:solidFill>
                            <a:schemeClr val="tx1"/>
                          </a:solidFill>
                          <a:latin typeface="Franklin Gothic Book" charset="0"/>
                        </a:defRPr>
                      </a:lvl1pPr>
                      <a:lvl2pPr marL="457200">
                        <a:spcBef>
                          <a:spcPts val="3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400">
                          <a:solidFill>
                            <a:schemeClr val="tx1"/>
                          </a:solidFill>
                          <a:latin typeface="Franklin Gothic Book" charset="0"/>
                        </a:defRPr>
                      </a:lvl2pPr>
                      <a:lvl3pPr marL="914400">
                        <a:spcBef>
                          <a:spcPts val="3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400">
                          <a:solidFill>
                            <a:schemeClr val="tx1"/>
                          </a:solidFill>
                          <a:latin typeface="Franklin Gothic Book" charset="0"/>
                        </a:defRPr>
                      </a:lvl3pPr>
                      <a:lvl4pPr marL="1371600">
                        <a:spcBef>
                          <a:spcPts val="3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400">
                          <a:solidFill>
                            <a:schemeClr val="tx1"/>
                          </a:solidFill>
                          <a:latin typeface="Franklin Gothic Book" charset="0"/>
                        </a:defRPr>
                      </a:lvl4pPr>
                      <a:lvl5pPr marL="1828800">
                        <a:spcBef>
                          <a:spcPts val="3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400">
                          <a:solidFill>
                            <a:schemeClr val="tx1"/>
                          </a:solidFill>
                          <a:latin typeface="Franklin Gothic Book" charset="0"/>
                        </a:defRPr>
                      </a:lvl5pPr>
                      <a:lvl6pPr indent="-228600" defTabSz="449263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" panose="05000000000000000000" pitchFamily="2" charset="2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400">
                          <a:solidFill>
                            <a:schemeClr val="tx1"/>
                          </a:solidFill>
                          <a:latin typeface="Franklin Gothic Book" charset="0"/>
                        </a:defRPr>
                      </a:lvl6pPr>
                      <a:lvl7pPr indent="-228600" defTabSz="449263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" panose="05000000000000000000" pitchFamily="2" charset="2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400">
                          <a:solidFill>
                            <a:schemeClr val="tx1"/>
                          </a:solidFill>
                          <a:latin typeface="Franklin Gothic Book" charset="0"/>
                        </a:defRPr>
                      </a:lvl7pPr>
                      <a:lvl8pPr indent="-228600" defTabSz="449263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" panose="05000000000000000000" pitchFamily="2" charset="2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400">
                          <a:solidFill>
                            <a:schemeClr val="tx1"/>
                          </a:solidFill>
                          <a:latin typeface="Franklin Gothic Book" charset="0"/>
                        </a:defRPr>
                      </a:lvl8pPr>
                      <a:lvl9pPr indent="-228600" defTabSz="449263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" panose="05000000000000000000" pitchFamily="2" charset="2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400">
                          <a:solidFill>
                            <a:schemeClr val="tx1"/>
                          </a:solidFill>
                          <a:latin typeface="Franklin Gothic Book" charset="0"/>
                        </a:defRPr>
                      </a:lvl9pPr>
                    </a:lstStyle>
                    <a:p>
                      <a:pPr marL="0" marR="0" lvl="0" indent="0" algn="just" defTabSz="449263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alt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Arial Unicode MS" panose="020B0604020202020204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46080" marR="46080" marT="1134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773410">
                <a:tc>
                  <a:txBody>
                    <a:bodyPr/>
                    <a:lstStyle>
                      <a:lvl1pPr>
                        <a:spcBef>
                          <a:spcPts val="800"/>
                        </a:spcBef>
                        <a:buFont typeface="Arial" panose="020B0604020202020204" pitchFamily="34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400" b="1">
                          <a:solidFill>
                            <a:schemeClr val="tx1"/>
                          </a:solidFill>
                          <a:latin typeface="Franklin Gothic Book" charset="0"/>
                        </a:defRPr>
                      </a:lvl1pPr>
                      <a:lvl2pPr marL="457200">
                        <a:spcBef>
                          <a:spcPts val="3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400">
                          <a:solidFill>
                            <a:schemeClr val="tx1"/>
                          </a:solidFill>
                          <a:latin typeface="Franklin Gothic Book" charset="0"/>
                        </a:defRPr>
                      </a:lvl2pPr>
                      <a:lvl3pPr marL="914400">
                        <a:spcBef>
                          <a:spcPts val="3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400">
                          <a:solidFill>
                            <a:schemeClr val="tx1"/>
                          </a:solidFill>
                          <a:latin typeface="Franklin Gothic Book" charset="0"/>
                        </a:defRPr>
                      </a:lvl3pPr>
                      <a:lvl4pPr marL="1371600">
                        <a:spcBef>
                          <a:spcPts val="3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400">
                          <a:solidFill>
                            <a:schemeClr val="tx1"/>
                          </a:solidFill>
                          <a:latin typeface="Franklin Gothic Book" charset="0"/>
                        </a:defRPr>
                      </a:lvl4pPr>
                      <a:lvl5pPr marL="1828800">
                        <a:spcBef>
                          <a:spcPts val="3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400">
                          <a:solidFill>
                            <a:schemeClr val="tx1"/>
                          </a:solidFill>
                          <a:latin typeface="Franklin Gothic Book" charset="0"/>
                        </a:defRPr>
                      </a:lvl5pPr>
                      <a:lvl6pPr indent="-228600" defTabSz="449263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" panose="05000000000000000000" pitchFamily="2" charset="2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400">
                          <a:solidFill>
                            <a:schemeClr val="tx1"/>
                          </a:solidFill>
                          <a:latin typeface="Franklin Gothic Book" charset="0"/>
                        </a:defRPr>
                      </a:lvl6pPr>
                      <a:lvl7pPr indent="-228600" defTabSz="449263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" panose="05000000000000000000" pitchFamily="2" charset="2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400">
                          <a:solidFill>
                            <a:schemeClr val="tx1"/>
                          </a:solidFill>
                          <a:latin typeface="Franklin Gothic Book" charset="0"/>
                        </a:defRPr>
                      </a:lvl7pPr>
                      <a:lvl8pPr indent="-228600" defTabSz="449263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" panose="05000000000000000000" pitchFamily="2" charset="2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400">
                          <a:solidFill>
                            <a:schemeClr val="tx1"/>
                          </a:solidFill>
                          <a:latin typeface="Franklin Gothic Book" charset="0"/>
                        </a:defRPr>
                      </a:lvl8pPr>
                      <a:lvl9pPr indent="-228600" defTabSz="449263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" panose="05000000000000000000" pitchFamily="2" charset="2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400">
                          <a:solidFill>
                            <a:schemeClr val="tx1"/>
                          </a:solidFill>
                          <a:latin typeface="Franklin Gothic Book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alt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1134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>
                      <a:lvl1pPr>
                        <a:spcBef>
                          <a:spcPts val="800"/>
                        </a:spcBef>
                        <a:buFont typeface="Arial" panose="020B0604020202020204" pitchFamily="34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400" b="1">
                          <a:solidFill>
                            <a:schemeClr val="tx1"/>
                          </a:solidFill>
                          <a:latin typeface="Franklin Gothic Book" charset="0"/>
                        </a:defRPr>
                      </a:lvl1pPr>
                      <a:lvl2pPr marL="457200">
                        <a:spcBef>
                          <a:spcPts val="3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400">
                          <a:solidFill>
                            <a:schemeClr val="tx1"/>
                          </a:solidFill>
                          <a:latin typeface="Franklin Gothic Book" charset="0"/>
                        </a:defRPr>
                      </a:lvl2pPr>
                      <a:lvl3pPr marL="914400">
                        <a:spcBef>
                          <a:spcPts val="3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400">
                          <a:solidFill>
                            <a:schemeClr val="tx1"/>
                          </a:solidFill>
                          <a:latin typeface="Franklin Gothic Book" charset="0"/>
                        </a:defRPr>
                      </a:lvl3pPr>
                      <a:lvl4pPr marL="1371600">
                        <a:spcBef>
                          <a:spcPts val="3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400">
                          <a:solidFill>
                            <a:schemeClr val="tx1"/>
                          </a:solidFill>
                          <a:latin typeface="Franklin Gothic Book" charset="0"/>
                        </a:defRPr>
                      </a:lvl4pPr>
                      <a:lvl5pPr marL="1828800">
                        <a:spcBef>
                          <a:spcPts val="3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400">
                          <a:solidFill>
                            <a:schemeClr val="tx1"/>
                          </a:solidFill>
                          <a:latin typeface="Franklin Gothic Book" charset="0"/>
                        </a:defRPr>
                      </a:lvl5pPr>
                      <a:lvl6pPr indent="-228600" defTabSz="449263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" panose="05000000000000000000" pitchFamily="2" charset="2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400">
                          <a:solidFill>
                            <a:schemeClr val="tx1"/>
                          </a:solidFill>
                          <a:latin typeface="Franklin Gothic Book" charset="0"/>
                        </a:defRPr>
                      </a:lvl6pPr>
                      <a:lvl7pPr indent="-228600" defTabSz="449263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" panose="05000000000000000000" pitchFamily="2" charset="2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400">
                          <a:solidFill>
                            <a:schemeClr val="tx1"/>
                          </a:solidFill>
                          <a:latin typeface="Franklin Gothic Book" charset="0"/>
                        </a:defRPr>
                      </a:lvl7pPr>
                      <a:lvl8pPr indent="-228600" defTabSz="449263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" panose="05000000000000000000" pitchFamily="2" charset="2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400">
                          <a:solidFill>
                            <a:schemeClr val="tx1"/>
                          </a:solidFill>
                          <a:latin typeface="Franklin Gothic Book" charset="0"/>
                        </a:defRPr>
                      </a:lvl8pPr>
                      <a:lvl9pPr indent="-228600" defTabSz="449263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" panose="05000000000000000000" pitchFamily="2" charset="2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400">
                          <a:solidFill>
                            <a:schemeClr val="tx1"/>
                          </a:solidFill>
                          <a:latin typeface="Franklin Gothic Book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alt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Arial Unicode MS" panose="020B0604020202020204" pitchFamily="34" charset="-128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449263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alt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Arial Unicode MS" panose="020B0604020202020204" pitchFamily="34" charset="-128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449263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alt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Arial Unicode MS" panose="020B0604020202020204" pitchFamily="34" charset="-128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449263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" panose="020B0604020202020204" pitchFamily="34" charset="0"/>
                        </a:rPr>
                        <a:t>Амбулаторный уровень  </a:t>
                      </a:r>
                    </a:p>
                    <a:p>
                      <a:pPr marL="0" marR="0" lvl="0" indent="0" algn="ctr" defTabSz="449263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alt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Arial Unicode MS" panose="020B0604020202020204" pitchFamily="34" charset="-128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449263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alt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Arial Unicode MS" panose="020B0604020202020204" pitchFamily="34" charset="-128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449263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alt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Arial Unicode MS" panose="020B0604020202020204" pitchFamily="34" charset="-128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449263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alt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Times New Roman" panose="02020603050405020304" pitchFamily="18" charset="0"/>
                        </a:rPr>
                        <a:t>                               </a:t>
                      </a:r>
                    </a:p>
                  </a:txBody>
                  <a:tcPr marL="46080" marR="46080" marT="1134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8FF9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>
                      <a:lvl1pPr>
                        <a:spcBef>
                          <a:spcPts val="800"/>
                        </a:spcBef>
                        <a:buFont typeface="Arial" panose="020B0604020202020204" pitchFamily="34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400" b="1">
                          <a:solidFill>
                            <a:schemeClr val="tx1"/>
                          </a:solidFill>
                          <a:latin typeface="Franklin Gothic Book" charset="0"/>
                        </a:defRPr>
                      </a:lvl1pPr>
                      <a:lvl2pPr marL="457200">
                        <a:spcBef>
                          <a:spcPts val="3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400">
                          <a:solidFill>
                            <a:schemeClr val="tx1"/>
                          </a:solidFill>
                          <a:latin typeface="Franklin Gothic Book" charset="0"/>
                        </a:defRPr>
                      </a:lvl2pPr>
                      <a:lvl3pPr marL="914400">
                        <a:spcBef>
                          <a:spcPts val="3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400">
                          <a:solidFill>
                            <a:schemeClr val="tx1"/>
                          </a:solidFill>
                          <a:latin typeface="Franklin Gothic Book" charset="0"/>
                        </a:defRPr>
                      </a:lvl3pPr>
                      <a:lvl4pPr marL="1371600">
                        <a:spcBef>
                          <a:spcPts val="3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400">
                          <a:solidFill>
                            <a:schemeClr val="tx1"/>
                          </a:solidFill>
                          <a:latin typeface="Franklin Gothic Book" charset="0"/>
                        </a:defRPr>
                      </a:lvl4pPr>
                      <a:lvl5pPr marL="1828800">
                        <a:spcBef>
                          <a:spcPts val="3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400">
                          <a:solidFill>
                            <a:schemeClr val="tx1"/>
                          </a:solidFill>
                          <a:latin typeface="Franklin Gothic Book" charset="0"/>
                        </a:defRPr>
                      </a:lvl5pPr>
                      <a:lvl6pPr indent="-228600" defTabSz="449263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" panose="05000000000000000000" pitchFamily="2" charset="2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400">
                          <a:solidFill>
                            <a:schemeClr val="tx1"/>
                          </a:solidFill>
                          <a:latin typeface="Franklin Gothic Book" charset="0"/>
                        </a:defRPr>
                      </a:lvl6pPr>
                      <a:lvl7pPr indent="-228600" defTabSz="449263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" panose="05000000000000000000" pitchFamily="2" charset="2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400">
                          <a:solidFill>
                            <a:schemeClr val="tx1"/>
                          </a:solidFill>
                          <a:latin typeface="Franklin Gothic Book" charset="0"/>
                        </a:defRPr>
                      </a:lvl7pPr>
                      <a:lvl8pPr indent="-228600" defTabSz="449263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" panose="05000000000000000000" pitchFamily="2" charset="2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400">
                          <a:solidFill>
                            <a:schemeClr val="tx1"/>
                          </a:solidFill>
                          <a:latin typeface="Franklin Gothic Book" charset="0"/>
                        </a:defRPr>
                      </a:lvl8pPr>
                      <a:lvl9pPr indent="-228600" defTabSz="449263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" panose="05000000000000000000" pitchFamily="2" charset="2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400">
                          <a:solidFill>
                            <a:schemeClr val="tx1"/>
                          </a:solidFill>
                          <a:latin typeface="Franklin Gothic Book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alt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Arial Unicode MS" panose="020B0604020202020204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46080" marR="46080" marT="1134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>
                      <a:lvl1pPr>
                        <a:spcBef>
                          <a:spcPts val="800"/>
                        </a:spcBef>
                        <a:buFont typeface="Arial" panose="020B0604020202020204" pitchFamily="34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400" b="1">
                          <a:solidFill>
                            <a:schemeClr val="tx1"/>
                          </a:solidFill>
                          <a:latin typeface="Franklin Gothic Book" charset="0"/>
                        </a:defRPr>
                      </a:lvl1pPr>
                      <a:lvl2pPr marL="457200">
                        <a:spcBef>
                          <a:spcPts val="3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400">
                          <a:solidFill>
                            <a:schemeClr val="tx1"/>
                          </a:solidFill>
                          <a:latin typeface="Franklin Gothic Book" charset="0"/>
                        </a:defRPr>
                      </a:lvl2pPr>
                      <a:lvl3pPr marL="914400">
                        <a:spcBef>
                          <a:spcPts val="3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400">
                          <a:solidFill>
                            <a:schemeClr val="tx1"/>
                          </a:solidFill>
                          <a:latin typeface="Franklin Gothic Book" charset="0"/>
                        </a:defRPr>
                      </a:lvl3pPr>
                      <a:lvl4pPr marL="1371600">
                        <a:spcBef>
                          <a:spcPts val="3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400">
                          <a:solidFill>
                            <a:schemeClr val="tx1"/>
                          </a:solidFill>
                          <a:latin typeface="Franklin Gothic Book" charset="0"/>
                        </a:defRPr>
                      </a:lvl4pPr>
                      <a:lvl5pPr marL="1828800">
                        <a:spcBef>
                          <a:spcPts val="3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400">
                          <a:solidFill>
                            <a:schemeClr val="tx1"/>
                          </a:solidFill>
                          <a:latin typeface="Franklin Gothic Book" charset="0"/>
                        </a:defRPr>
                      </a:lvl5pPr>
                      <a:lvl6pPr indent="-228600" defTabSz="449263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" panose="05000000000000000000" pitchFamily="2" charset="2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400">
                          <a:solidFill>
                            <a:schemeClr val="tx1"/>
                          </a:solidFill>
                          <a:latin typeface="Franklin Gothic Book" charset="0"/>
                        </a:defRPr>
                      </a:lvl6pPr>
                      <a:lvl7pPr indent="-228600" defTabSz="449263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" panose="05000000000000000000" pitchFamily="2" charset="2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400">
                          <a:solidFill>
                            <a:schemeClr val="tx1"/>
                          </a:solidFill>
                          <a:latin typeface="Franklin Gothic Book" charset="0"/>
                        </a:defRPr>
                      </a:lvl7pPr>
                      <a:lvl8pPr indent="-228600" defTabSz="449263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" panose="05000000000000000000" pitchFamily="2" charset="2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400">
                          <a:solidFill>
                            <a:schemeClr val="tx1"/>
                          </a:solidFill>
                          <a:latin typeface="Franklin Gothic Book" charset="0"/>
                        </a:defRPr>
                      </a:lvl8pPr>
                      <a:lvl9pPr indent="-228600" defTabSz="449263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" panose="05000000000000000000" pitchFamily="2" charset="2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400">
                          <a:solidFill>
                            <a:schemeClr val="tx1"/>
                          </a:solidFill>
                          <a:latin typeface="Franklin Gothic Book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alt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Arial Unicode MS" panose="020B0604020202020204" pitchFamily="34" charset="-128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449263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alt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Arial Unicode MS" panose="020B0604020202020204" pitchFamily="34" charset="-128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449263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alt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Arial Unicode MS" panose="020B0604020202020204" pitchFamily="34" charset="-128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449263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" panose="020B0604020202020204" pitchFamily="34" charset="0"/>
                        </a:rPr>
                        <a:t>Стационарный уровень</a:t>
                      </a:r>
                      <a:r>
                        <a:rPr kumimoji="0" lang="ru-RU" alt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" panose="020B0604020202020204" pitchFamily="34" charset="0"/>
                        </a:rPr>
                        <a:t>                            </a:t>
                      </a:r>
                    </a:p>
                  </a:txBody>
                  <a:tcPr marL="46080" marR="46080" marT="1134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8FF9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ts val="800"/>
                        </a:spcBef>
                        <a:buFont typeface="Arial" panose="020B0604020202020204" pitchFamily="34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400" b="1">
                          <a:solidFill>
                            <a:schemeClr val="tx1"/>
                          </a:solidFill>
                          <a:latin typeface="Franklin Gothic Book" charset="0"/>
                        </a:defRPr>
                      </a:lvl1pPr>
                      <a:lvl2pPr marL="457200">
                        <a:spcBef>
                          <a:spcPts val="3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400">
                          <a:solidFill>
                            <a:schemeClr val="tx1"/>
                          </a:solidFill>
                          <a:latin typeface="Franklin Gothic Book" charset="0"/>
                        </a:defRPr>
                      </a:lvl2pPr>
                      <a:lvl3pPr marL="914400">
                        <a:spcBef>
                          <a:spcPts val="3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400">
                          <a:solidFill>
                            <a:schemeClr val="tx1"/>
                          </a:solidFill>
                          <a:latin typeface="Franklin Gothic Book" charset="0"/>
                        </a:defRPr>
                      </a:lvl3pPr>
                      <a:lvl4pPr marL="1371600">
                        <a:spcBef>
                          <a:spcPts val="3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400">
                          <a:solidFill>
                            <a:schemeClr val="tx1"/>
                          </a:solidFill>
                          <a:latin typeface="Franklin Gothic Book" charset="0"/>
                        </a:defRPr>
                      </a:lvl4pPr>
                      <a:lvl5pPr marL="1828800">
                        <a:spcBef>
                          <a:spcPts val="3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400">
                          <a:solidFill>
                            <a:schemeClr val="tx1"/>
                          </a:solidFill>
                          <a:latin typeface="Franklin Gothic Book" charset="0"/>
                        </a:defRPr>
                      </a:lvl5pPr>
                      <a:lvl6pPr indent="-228600" defTabSz="449263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" panose="05000000000000000000" pitchFamily="2" charset="2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400">
                          <a:solidFill>
                            <a:schemeClr val="tx1"/>
                          </a:solidFill>
                          <a:latin typeface="Franklin Gothic Book" charset="0"/>
                        </a:defRPr>
                      </a:lvl6pPr>
                      <a:lvl7pPr indent="-228600" defTabSz="449263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" panose="05000000000000000000" pitchFamily="2" charset="2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400">
                          <a:solidFill>
                            <a:schemeClr val="tx1"/>
                          </a:solidFill>
                          <a:latin typeface="Franklin Gothic Book" charset="0"/>
                        </a:defRPr>
                      </a:lvl7pPr>
                      <a:lvl8pPr indent="-228600" defTabSz="449263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" panose="05000000000000000000" pitchFamily="2" charset="2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400">
                          <a:solidFill>
                            <a:schemeClr val="tx1"/>
                          </a:solidFill>
                          <a:latin typeface="Franklin Gothic Book" charset="0"/>
                        </a:defRPr>
                      </a:lvl8pPr>
                      <a:lvl9pPr indent="-228600" defTabSz="449263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" panose="05000000000000000000" pitchFamily="2" charset="2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400">
                          <a:solidFill>
                            <a:schemeClr val="tx1"/>
                          </a:solidFill>
                          <a:latin typeface="Franklin Gothic Book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alt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1134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1319">
                <a:tc gridSpan="3">
                  <a:txBody>
                    <a:bodyPr/>
                    <a:lstStyle>
                      <a:lvl1pPr>
                        <a:spcBef>
                          <a:spcPts val="800"/>
                        </a:spcBef>
                        <a:buFont typeface="Arial" panose="020B0604020202020204" pitchFamily="34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400" b="1">
                          <a:solidFill>
                            <a:schemeClr val="tx1"/>
                          </a:solidFill>
                          <a:latin typeface="Franklin Gothic Book" charset="0"/>
                        </a:defRPr>
                      </a:lvl1pPr>
                      <a:lvl2pPr marL="457200">
                        <a:spcBef>
                          <a:spcPts val="3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400">
                          <a:solidFill>
                            <a:schemeClr val="tx1"/>
                          </a:solidFill>
                          <a:latin typeface="Franklin Gothic Book" charset="0"/>
                        </a:defRPr>
                      </a:lvl2pPr>
                      <a:lvl3pPr marL="914400">
                        <a:spcBef>
                          <a:spcPts val="3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400">
                          <a:solidFill>
                            <a:schemeClr val="tx1"/>
                          </a:solidFill>
                          <a:latin typeface="Franklin Gothic Book" charset="0"/>
                        </a:defRPr>
                      </a:lvl3pPr>
                      <a:lvl4pPr marL="1371600">
                        <a:spcBef>
                          <a:spcPts val="3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400">
                          <a:solidFill>
                            <a:schemeClr val="tx1"/>
                          </a:solidFill>
                          <a:latin typeface="Franklin Gothic Book" charset="0"/>
                        </a:defRPr>
                      </a:lvl4pPr>
                      <a:lvl5pPr marL="1828800">
                        <a:spcBef>
                          <a:spcPts val="3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400">
                          <a:solidFill>
                            <a:schemeClr val="tx1"/>
                          </a:solidFill>
                          <a:latin typeface="Franklin Gothic Book" charset="0"/>
                        </a:defRPr>
                      </a:lvl5pPr>
                      <a:lvl6pPr indent="-228600" defTabSz="449263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" panose="05000000000000000000" pitchFamily="2" charset="2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400">
                          <a:solidFill>
                            <a:schemeClr val="tx1"/>
                          </a:solidFill>
                          <a:latin typeface="Franklin Gothic Book" charset="0"/>
                        </a:defRPr>
                      </a:lvl6pPr>
                      <a:lvl7pPr indent="-228600" defTabSz="449263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" panose="05000000000000000000" pitchFamily="2" charset="2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400">
                          <a:solidFill>
                            <a:schemeClr val="tx1"/>
                          </a:solidFill>
                          <a:latin typeface="Franklin Gothic Book" charset="0"/>
                        </a:defRPr>
                      </a:lvl7pPr>
                      <a:lvl8pPr indent="-228600" defTabSz="449263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" panose="05000000000000000000" pitchFamily="2" charset="2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400">
                          <a:solidFill>
                            <a:schemeClr val="tx1"/>
                          </a:solidFill>
                          <a:latin typeface="Franklin Gothic Book" charset="0"/>
                        </a:defRPr>
                      </a:lvl8pPr>
                      <a:lvl9pPr indent="-228600" defTabSz="449263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" panose="05000000000000000000" pitchFamily="2" charset="2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400">
                          <a:solidFill>
                            <a:schemeClr val="tx1"/>
                          </a:solidFill>
                          <a:latin typeface="Franklin Gothic Book" charset="0"/>
                        </a:defRPr>
                      </a:lvl9pPr>
                    </a:lstStyle>
                    <a:p>
                      <a:pPr marL="0" marR="0" lvl="0" indent="0" algn="just" defTabSz="449263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alt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Arial Unicode MS" panose="020B0604020202020204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46080" marR="46080" marT="1134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5">
                  <a:txBody>
                    <a:bodyPr/>
                    <a:lstStyle>
                      <a:lvl1pPr>
                        <a:spcBef>
                          <a:spcPts val="800"/>
                        </a:spcBef>
                        <a:buFont typeface="Arial" panose="020B0604020202020204" pitchFamily="34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400" b="1">
                          <a:solidFill>
                            <a:schemeClr val="tx1"/>
                          </a:solidFill>
                          <a:latin typeface="Franklin Gothic Book" charset="0"/>
                        </a:defRPr>
                      </a:lvl1pPr>
                      <a:lvl2pPr marL="457200">
                        <a:spcBef>
                          <a:spcPts val="3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400">
                          <a:solidFill>
                            <a:schemeClr val="tx1"/>
                          </a:solidFill>
                          <a:latin typeface="Franklin Gothic Book" charset="0"/>
                        </a:defRPr>
                      </a:lvl2pPr>
                      <a:lvl3pPr marL="914400">
                        <a:spcBef>
                          <a:spcPts val="3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400">
                          <a:solidFill>
                            <a:schemeClr val="tx1"/>
                          </a:solidFill>
                          <a:latin typeface="Franklin Gothic Book" charset="0"/>
                        </a:defRPr>
                      </a:lvl3pPr>
                      <a:lvl4pPr marL="1371600">
                        <a:spcBef>
                          <a:spcPts val="3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400">
                          <a:solidFill>
                            <a:schemeClr val="tx1"/>
                          </a:solidFill>
                          <a:latin typeface="Franklin Gothic Book" charset="0"/>
                        </a:defRPr>
                      </a:lvl4pPr>
                      <a:lvl5pPr marL="1828800">
                        <a:spcBef>
                          <a:spcPts val="3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400">
                          <a:solidFill>
                            <a:schemeClr val="tx1"/>
                          </a:solidFill>
                          <a:latin typeface="Franklin Gothic Book" charset="0"/>
                        </a:defRPr>
                      </a:lvl5pPr>
                      <a:lvl6pPr indent="-228600" defTabSz="449263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" panose="05000000000000000000" pitchFamily="2" charset="2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400">
                          <a:solidFill>
                            <a:schemeClr val="tx1"/>
                          </a:solidFill>
                          <a:latin typeface="Franklin Gothic Book" charset="0"/>
                        </a:defRPr>
                      </a:lvl6pPr>
                      <a:lvl7pPr indent="-228600" defTabSz="449263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" panose="05000000000000000000" pitchFamily="2" charset="2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400">
                          <a:solidFill>
                            <a:schemeClr val="tx1"/>
                          </a:solidFill>
                          <a:latin typeface="Franklin Gothic Book" charset="0"/>
                        </a:defRPr>
                      </a:lvl7pPr>
                      <a:lvl8pPr indent="-228600" defTabSz="449263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" panose="05000000000000000000" pitchFamily="2" charset="2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400">
                          <a:solidFill>
                            <a:schemeClr val="tx1"/>
                          </a:solidFill>
                          <a:latin typeface="Franklin Gothic Book" charset="0"/>
                        </a:defRPr>
                      </a:lvl8pPr>
                      <a:lvl9pPr indent="-228600" defTabSz="449263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" panose="05000000000000000000" pitchFamily="2" charset="2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400">
                          <a:solidFill>
                            <a:schemeClr val="tx1"/>
                          </a:solidFill>
                          <a:latin typeface="Franklin Gothic Book" charset="0"/>
                        </a:defRPr>
                      </a:lvl9pPr>
                    </a:lstStyle>
                    <a:p>
                      <a:pPr marL="0" marR="0" lvl="0" indent="0" algn="just" defTabSz="449263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alt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Arial Unicode MS" panose="020B0604020202020204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46080" marR="46080" marT="1134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>
                      <a:lvl1pPr>
                        <a:spcBef>
                          <a:spcPts val="800"/>
                        </a:spcBef>
                        <a:buFont typeface="Arial" panose="020B0604020202020204" pitchFamily="34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400" b="1">
                          <a:solidFill>
                            <a:schemeClr val="tx1"/>
                          </a:solidFill>
                          <a:latin typeface="Franklin Gothic Book" charset="0"/>
                        </a:defRPr>
                      </a:lvl1pPr>
                      <a:lvl2pPr marL="457200">
                        <a:spcBef>
                          <a:spcPts val="3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400">
                          <a:solidFill>
                            <a:schemeClr val="tx1"/>
                          </a:solidFill>
                          <a:latin typeface="Franklin Gothic Book" charset="0"/>
                        </a:defRPr>
                      </a:lvl2pPr>
                      <a:lvl3pPr marL="914400">
                        <a:spcBef>
                          <a:spcPts val="3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400">
                          <a:solidFill>
                            <a:schemeClr val="tx1"/>
                          </a:solidFill>
                          <a:latin typeface="Franklin Gothic Book" charset="0"/>
                        </a:defRPr>
                      </a:lvl3pPr>
                      <a:lvl4pPr marL="1371600">
                        <a:spcBef>
                          <a:spcPts val="3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400">
                          <a:solidFill>
                            <a:schemeClr val="tx1"/>
                          </a:solidFill>
                          <a:latin typeface="Franklin Gothic Book" charset="0"/>
                        </a:defRPr>
                      </a:lvl4pPr>
                      <a:lvl5pPr marL="1828800">
                        <a:spcBef>
                          <a:spcPts val="3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400">
                          <a:solidFill>
                            <a:schemeClr val="tx1"/>
                          </a:solidFill>
                          <a:latin typeface="Franklin Gothic Book" charset="0"/>
                        </a:defRPr>
                      </a:lvl5pPr>
                      <a:lvl6pPr indent="-228600" defTabSz="449263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" panose="05000000000000000000" pitchFamily="2" charset="2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400">
                          <a:solidFill>
                            <a:schemeClr val="tx1"/>
                          </a:solidFill>
                          <a:latin typeface="Franklin Gothic Book" charset="0"/>
                        </a:defRPr>
                      </a:lvl6pPr>
                      <a:lvl7pPr indent="-228600" defTabSz="449263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" panose="05000000000000000000" pitchFamily="2" charset="2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400">
                          <a:solidFill>
                            <a:schemeClr val="tx1"/>
                          </a:solidFill>
                          <a:latin typeface="Franklin Gothic Book" charset="0"/>
                        </a:defRPr>
                      </a:lvl7pPr>
                      <a:lvl8pPr indent="-228600" defTabSz="449263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" panose="05000000000000000000" pitchFamily="2" charset="2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400">
                          <a:solidFill>
                            <a:schemeClr val="tx1"/>
                          </a:solidFill>
                          <a:latin typeface="Franklin Gothic Book" charset="0"/>
                        </a:defRPr>
                      </a:lvl8pPr>
                      <a:lvl9pPr indent="-228600" defTabSz="449263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" panose="05000000000000000000" pitchFamily="2" charset="2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400">
                          <a:solidFill>
                            <a:schemeClr val="tx1"/>
                          </a:solidFill>
                          <a:latin typeface="Franklin Gothic Book" charset="0"/>
                        </a:defRPr>
                      </a:lvl9pPr>
                    </a:lstStyle>
                    <a:p>
                      <a:pPr marL="0" marR="0" lvl="0" indent="0" algn="just" defTabSz="449263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alt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Arial Unicode MS" panose="020B0604020202020204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46080" marR="46080" marT="1134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09582">
                <a:tc gridSpan="5">
                  <a:txBody>
                    <a:bodyPr/>
                    <a:lstStyle>
                      <a:lvl1pPr>
                        <a:spcBef>
                          <a:spcPts val="800"/>
                        </a:spcBef>
                        <a:buFont typeface="Arial" panose="020B0604020202020204" pitchFamily="34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400" b="1">
                          <a:solidFill>
                            <a:schemeClr val="tx1"/>
                          </a:solidFill>
                          <a:latin typeface="Franklin Gothic Book" charset="0"/>
                        </a:defRPr>
                      </a:lvl1pPr>
                      <a:lvl2pPr marL="457200">
                        <a:spcBef>
                          <a:spcPts val="3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400">
                          <a:solidFill>
                            <a:schemeClr val="tx1"/>
                          </a:solidFill>
                          <a:latin typeface="Franklin Gothic Book" charset="0"/>
                        </a:defRPr>
                      </a:lvl2pPr>
                      <a:lvl3pPr marL="914400">
                        <a:spcBef>
                          <a:spcPts val="3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400">
                          <a:solidFill>
                            <a:schemeClr val="tx1"/>
                          </a:solidFill>
                          <a:latin typeface="Franklin Gothic Book" charset="0"/>
                        </a:defRPr>
                      </a:lvl3pPr>
                      <a:lvl4pPr marL="1371600">
                        <a:spcBef>
                          <a:spcPts val="3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400">
                          <a:solidFill>
                            <a:schemeClr val="tx1"/>
                          </a:solidFill>
                          <a:latin typeface="Franklin Gothic Book" charset="0"/>
                        </a:defRPr>
                      </a:lvl4pPr>
                      <a:lvl5pPr marL="1828800">
                        <a:spcBef>
                          <a:spcPts val="3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400">
                          <a:solidFill>
                            <a:schemeClr val="tx1"/>
                          </a:solidFill>
                          <a:latin typeface="Franklin Gothic Book" charset="0"/>
                        </a:defRPr>
                      </a:lvl5pPr>
                      <a:lvl6pPr indent="-228600" defTabSz="449263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" panose="05000000000000000000" pitchFamily="2" charset="2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400">
                          <a:solidFill>
                            <a:schemeClr val="tx1"/>
                          </a:solidFill>
                          <a:latin typeface="Franklin Gothic Book" charset="0"/>
                        </a:defRPr>
                      </a:lvl6pPr>
                      <a:lvl7pPr indent="-228600" defTabSz="449263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" panose="05000000000000000000" pitchFamily="2" charset="2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400">
                          <a:solidFill>
                            <a:schemeClr val="tx1"/>
                          </a:solidFill>
                          <a:latin typeface="Franklin Gothic Book" charset="0"/>
                        </a:defRPr>
                      </a:lvl7pPr>
                      <a:lvl8pPr indent="-228600" defTabSz="449263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" panose="05000000000000000000" pitchFamily="2" charset="2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400">
                          <a:solidFill>
                            <a:schemeClr val="tx1"/>
                          </a:solidFill>
                          <a:latin typeface="Franklin Gothic Book" charset="0"/>
                        </a:defRPr>
                      </a:lvl8pPr>
                      <a:lvl9pPr indent="-228600" defTabSz="449263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" panose="05000000000000000000" pitchFamily="2" charset="2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400">
                          <a:solidFill>
                            <a:schemeClr val="tx1"/>
                          </a:solidFill>
                          <a:latin typeface="Franklin Gothic Book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alt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Arial Unicode MS" panose="020B0604020202020204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46080" marR="46080" marT="1134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ts val="800"/>
                        </a:spcBef>
                        <a:buFont typeface="Arial" panose="020B0604020202020204" pitchFamily="34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400" b="1">
                          <a:solidFill>
                            <a:schemeClr val="tx1"/>
                          </a:solidFill>
                          <a:latin typeface="Franklin Gothic Book" charset="0"/>
                        </a:defRPr>
                      </a:lvl1pPr>
                      <a:lvl2pPr marL="457200">
                        <a:spcBef>
                          <a:spcPts val="3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400">
                          <a:solidFill>
                            <a:schemeClr val="tx1"/>
                          </a:solidFill>
                          <a:latin typeface="Franklin Gothic Book" charset="0"/>
                        </a:defRPr>
                      </a:lvl2pPr>
                      <a:lvl3pPr marL="914400">
                        <a:spcBef>
                          <a:spcPts val="3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400">
                          <a:solidFill>
                            <a:schemeClr val="tx1"/>
                          </a:solidFill>
                          <a:latin typeface="Franklin Gothic Book" charset="0"/>
                        </a:defRPr>
                      </a:lvl3pPr>
                      <a:lvl4pPr marL="1371600">
                        <a:spcBef>
                          <a:spcPts val="3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400">
                          <a:solidFill>
                            <a:schemeClr val="tx1"/>
                          </a:solidFill>
                          <a:latin typeface="Franklin Gothic Book" charset="0"/>
                        </a:defRPr>
                      </a:lvl4pPr>
                      <a:lvl5pPr marL="1828800">
                        <a:spcBef>
                          <a:spcPts val="3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400">
                          <a:solidFill>
                            <a:schemeClr val="tx1"/>
                          </a:solidFill>
                          <a:latin typeface="Franklin Gothic Book" charset="0"/>
                        </a:defRPr>
                      </a:lvl5pPr>
                      <a:lvl6pPr indent="-228600" defTabSz="449263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" panose="05000000000000000000" pitchFamily="2" charset="2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400">
                          <a:solidFill>
                            <a:schemeClr val="tx1"/>
                          </a:solidFill>
                          <a:latin typeface="Franklin Gothic Book" charset="0"/>
                        </a:defRPr>
                      </a:lvl6pPr>
                      <a:lvl7pPr indent="-228600" defTabSz="449263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" panose="05000000000000000000" pitchFamily="2" charset="2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400">
                          <a:solidFill>
                            <a:schemeClr val="tx1"/>
                          </a:solidFill>
                          <a:latin typeface="Franklin Gothic Book" charset="0"/>
                        </a:defRPr>
                      </a:lvl7pPr>
                      <a:lvl8pPr indent="-228600" defTabSz="449263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" panose="05000000000000000000" pitchFamily="2" charset="2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400">
                          <a:solidFill>
                            <a:schemeClr val="tx1"/>
                          </a:solidFill>
                          <a:latin typeface="Franklin Gothic Book" charset="0"/>
                        </a:defRPr>
                      </a:lvl8pPr>
                      <a:lvl9pPr indent="-228600" defTabSz="449263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" panose="05000000000000000000" pitchFamily="2" charset="2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400">
                          <a:solidFill>
                            <a:schemeClr val="tx1"/>
                          </a:solidFill>
                          <a:latin typeface="Franklin Gothic Book" charset="0"/>
                        </a:defRPr>
                      </a:lvl9pPr>
                    </a:lstStyle>
                    <a:p>
                      <a:pPr marL="0" marR="0" lvl="0" indent="0" algn="just" defTabSz="449263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alt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Arial Unicode MS" panose="020B0604020202020204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46080" marR="46080" marT="1134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5">
                  <a:txBody>
                    <a:bodyPr/>
                    <a:lstStyle>
                      <a:lvl1pPr>
                        <a:spcBef>
                          <a:spcPts val="800"/>
                        </a:spcBef>
                        <a:buFont typeface="Arial" panose="020B0604020202020204" pitchFamily="34" charset="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400" b="1">
                          <a:solidFill>
                            <a:schemeClr val="tx1"/>
                          </a:solidFill>
                          <a:latin typeface="Franklin Gothic Book" charset="0"/>
                        </a:defRPr>
                      </a:lvl1pPr>
                      <a:lvl2pPr marL="457200">
                        <a:spcBef>
                          <a:spcPts val="3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400">
                          <a:solidFill>
                            <a:schemeClr val="tx1"/>
                          </a:solidFill>
                          <a:latin typeface="Franklin Gothic Book" charset="0"/>
                        </a:defRPr>
                      </a:lvl2pPr>
                      <a:lvl3pPr marL="914400">
                        <a:spcBef>
                          <a:spcPts val="3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400">
                          <a:solidFill>
                            <a:schemeClr val="tx1"/>
                          </a:solidFill>
                          <a:latin typeface="Franklin Gothic Book" charset="0"/>
                        </a:defRPr>
                      </a:lvl3pPr>
                      <a:lvl4pPr marL="1371600">
                        <a:spcBef>
                          <a:spcPts val="3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400">
                          <a:solidFill>
                            <a:schemeClr val="tx1"/>
                          </a:solidFill>
                          <a:latin typeface="Franklin Gothic Book" charset="0"/>
                        </a:defRPr>
                      </a:lvl4pPr>
                      <a:lvl5pPr marL="1828800">
                        <a:spcBef>
                          <a:spcPts val="3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400">
                          <a:solidFill>
                            <a:schemeClr val="tx1"/>
                          </a:solidFill>
                          <a:latin typeface="Franklin Gothic Book" charset="0"/>
                        </a:defRPr>
                      </a:lvl5pPr>
                      <a:lvl6pPr indent="-228600" defTabSz="449263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" panose="05000000000000000000" pitchFamily="2" charset="2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400">
                          <a:solidFill>
                            <a:schemeClr val="tx1"/>
                          </a:solidFill>
                          <a:latin typeface="Franklin Gothic Book" charset="0"/>
                        </a:defRPr>
                      </a:lvl6pPr>
                      <a:lvl7pPr indent="-228600" defTabSz="449263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" panose="05000000000000000000" pitchFamily="2" charset="2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400">
                          <a:solidFill>
                            <a:schemeClr val="tx1"/>
                          </a:solidFill>
                          <a:latin typeface="Franklin Gothic Book" charset="0"/>
                        </a:defRPr>
                      </a:lvl7pPr>
                      <a:lvl8pPr indent="-228600" defTabSz="449263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" panose="05000000000000000000" pitchFamily="2" charset="2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400">
                          <a:solidFill>
                            <a:schemeClr val="tx1"/>
                          </a:solidFill>
                          <a:latin typeface="Franklin Gothic Book" charset="0"/>
                        </a:defRPr>
                      </a:lvl8pPr>
                      <a:lvl9pPr indent="-228600" defTabSz="449263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Font typeface="Wingdings" panose="05000000000000000000" pitchFamily="2" charset="2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400">
                          <a:solidFill>
                            <a:schemeClr val="tx1"/>
                          </a:solidFill>
                          <a:latin typeface="Franklin Gothic Book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ru-RU" alt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Arial Unicode MS" panose="020B0604020202020204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46080" marR="46080" marT="1134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236" name="AutoShape 19"/>
          <p:cNvSpPr>
            <a:spLocks noChangeArrowheads="1"/>
          </p:cNvSpPr>
          <p:nvPr/>
        </p:nvSpPr>
        <p:spPr bwMode="auto">
          <a:xfrm rot="6840000">
            <a:off x="-80168" y="1778793"/>
            <a:ext cx="1644650" cy="874713"/>
          </a:xfrm>
          <a:prstGeom prst="curvedUpArrow">
            <a:avLst>
              <a:gd name="adj1" fmla="val 25000"/>
              <a:gd name="adj2" fmla="val 50000"/>
              <a:gd name="adj3" fmla="val 25000"/>
            </a:avLst>
          </a:prstGeom>
          <a:solidFill>
            <a:srgbClr val="00B050"/>
          </a:solidFill>
          <a:ln w="25560">
            <a:solidFill>
              <a:srgbClr val="B0761F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altLang="ru-RU"/>
          </a:p>
        </p:txBody>
      </p:sp>
      <p:sp>
        <p:nvSpPr>
          <p:cNvPr id="9237" name="AutoShape 20"/>
          <p:cNvSpPr>
            <a:spLocks noChangeArrowheads="1"/>
          </p:cNvSpPr>
          <p:nvPr/>
        </p:nvSpPr>
        <p:spPr bwMode="auto">
          <a:xfrm rot="-1200000">
            <a:off x="7569200" y="1358900"/>
            <a:ext cx="879475" cy="1538288"/>
          </a:xfrm>
          <a:prstGeom prst="curvedLeftArrow">
            <a:avLst>
              <a:gd name="adj1" fmla="val 24998"/>
              <a:gd name="adj2" fmla="val 50003"/>
              <a:gd name="adj3" fmla="val 25000"/>
            </a:avLst>
          </a:prstGeom>
          <a:solidFill>
            <a:srgbClr val="00B050"/>
          </a:solidFill>
          <a:ln w="25560">
            <a:solidFill>
              <a:srgbClr val="B0761F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altLang="ru-RU"/>
          </a:p>
        </p:txBody>
      </p:sp>
      <p:grpSp>
        <p:nvGrpSpPr>
          <p:cNvPr id="9238" name="Group 21"/>
          <p:cNvGrpSpPr>
            <a:grpSpLocks/>
          </p:cNvGrpSpPr>
          <p:nvPr/>
        </p:nvGrpSpPr>
        <p:grpSpPr bwMode="auto">
          <a:xfrm>
            <a:off x="1041400" y="1401763"/>
            <a:ext cx="2881313" cy="3198812"/>
            <a:chOff x="953" y="1955"/>
            <a:chExt cx="1731" cy="1449"/>
          </a:xfrm>
        </p:grpSpPr>
        <p:pic>
          <p:nvPicPr>
            <p:cNvPr id="9243" name="Picture 22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53" y="2618"/>
              <a:ext cx="1731" cy="7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  <p:sp>
          <p:nvSpPr>
            <p:cNvPr id="9244" name="Text Box 23"/>
            <p:cNvSpPr txBox="1">
              <a:spLocks noChangeArrowheads="1"/>
            </p:cNvSpPr>
            <p:nvPr/>
          </p:nvSpPr>
          <p:spPr bwMode="auto">
            <a:xfrm>
              <a:off x="953" y="1955"/>
              <a:ext cx="1208" cy="5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1" hangingPunct="1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ru-RU" altLang="ru-RU"/>
            </a:p>
          </p:txBody>
        </p:sp>
      </p:grpSp>
      <p:grpSp>
        <p:nvGrpSpPr>
          <p:cNvPr id="9239" name="Group 24"/>
          <p:cNvGrpSpPr>
            <a:grpSpLocks/>
          </p:cNvGrpSpPr>
          <p:nvPr/>
        </p:nvGrpSpPr>
        <p:grpSpPr bwMode="auto">
          <a:xfrm>
            <a:off x="4814888" y="2976563"/>
            <a:ext cx="2894012" cy="1528762"/>
            <a:chOff x="3095" y="1878"/>
            <a:chExt cx="1731" cy="786"/>
          </a:xfrm>
        </p:grpSpPr>
        <p:pic>
          <p:nvPicPr>
            <p:cNvPr id="9241" name="Picture 25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95" y="1878"/>
              <a:ext cx="1731" cy="7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  <p:sp>
          <p:nvSpPr>
            <p:cNvPr id="9242" name="Text Box 26"/>
            <p:cNvSpPr txBox="1">
              <a:spLocks noChangeArrowheads="1"/>
            </p:cNvSpPr>
            <p:nvPr/>
          </p:nvSpPr>
          <p:spPr bwMode="auto">
            <a:xfrm>
              <a:off x="3357" y="2000"/>
              <a:ext cx="1208" cy="5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1" hangingPunct="1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ru-RU" altLang="ru-RU"/>
            </a:p>
          </p:txBody>
        </p:sp>
      </p:grpSp>
      <p:sp>
        <p:nvSpPr>
          <p:cNvPr id="9240" name="Text Box 27"/>
          <p:cNvSpPr txBox="1">
            <a:spLocks noChangeArrowheads="1"/>
          </p:cNvSpPr>
          <p:nvPr/>
        </p:nvSpPr>
        <p:spPr bwMode="auto">
          <a:xfrm>
            <a:off x="8229600" y="6473825"/>
            <a:ext cx="758825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algn="r" eaLnBrk="1" hangingPunct="1">
              <a:buSzPct val="100000"/>
            </a:pPr>
            <a:endParaRPr lang="ru-RU" altLang="ru-RU" sz="1200">
              <a:solidFill>
                <a:srgbClr val="D38E27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42" name="Group 4"/>
          <p:cNvGrpSpPr>
            <a:grpSpLocks/>
          </p:cNvGrpSpPr>
          <p:nvPr/>
        </p:nvGrpSpPr>
        <p:grpSpPr bwMode="auto">
          <a:xfrm>
            <a:off x="5594350" y="1470025"/>
            <a:ext cx="3338513" cy="4100513"/>
            <a:chOff x="3152" y="935"/>
            <a:chExt cx="2144" cy="2764"/>
          </a:xfrm>
        </p:grpSpPr>
        <p:pic>
          <p:nvPicPr>
            <p:cNvPr id="10249" name="Picture 5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52" y="935"/>
              <a:ext cx="2144" cy="27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  <p:sp>
          <p:nvSpPr>
            <p:cNvPr id="10250" name="Text Box 6"/>
            <p:cNvSpPr txBox="1">
              <a:spLocks noChangeArrowheads="1"/>
            </p:cNvSpPr>
            <p:nvPr/>
          </p:nvSpPr>
          <p:spPr bwMode="auto">
            <a:xfrm>
              <a:off x="3152" y="935"/>
              <a:ext cx="2144" cy="27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1" hangingPunct="1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ru-RU" altLang="ru-RU"/>
            </a:p>
          </p:txBody>
        </p:sp>
      </p:grpSp>
      <p:sp>
        <p:nvSpPr>
          <p:cNvPr id="10243" name="Rectangle 7"/>
          <p:cNvSpPr>
            <a:spLocks noChangeArrowheads="1"/>
          </p:cNvSpPr>
          <p:nvPr/>
        </p:nvSpPr>
        <p:spPr bwMode="auto">
          <a:xfrm>
            <a:off x="611188" y="5821363"/>
            <a:ext cx="6508750" cy="700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eaLnBrk="1" hangingPunct="1">
              <a:spcBef>
                <a:spcPts val="450"/>
              </a:spcBef>
              <a:buClr>
                <a:srgbClr val="0BD0D9"/>
              </a:buClr>
              <a:buSzPct val="95000"/>
              <a:buFont typeface="Wingdings 2" pitchFamily="18" charset="2"/>
              <a:buChar char=""/>
            </a:pPr>
            <a:r>
              <a:rPr lang="ru-RU" altLang="ru-RU">
                <a:solidFill>
                  <a:srgbClr val="000000"/>
                </a:solidFill>
              </a:rPr>
              <a:t>Радиус обслуживания районной больницей </a:t>
            </a:r>
          </a:p>
          <a:p>
            <a:pPr eaLnBrk="1" hangingPunct="1">
              <a:spcBef>
                <a:spcPts val="450"/>
              </a:spcBef>
              <a:buSzPct val="95000"/>
            </a:pPr>
            <a:r>
              <a:rPr lang="ru-RU" altLang="ru-RU">
                <a:solidFill>
                  <a:srgbClr val="000000"/>
                </a:solidFill>
              </a:rPr>
              <a:t>    от 4- до 140 км.</a:t>
            </a:r>
          </a:p>
        </p:txBody>
      </p:sp>
      <p:sp>
        <p:nvSpPr>
          <p:cNvPr id="10244" name="Rectangle 8"/>
          <p:cNvSpPr>
            <a:spLocks noChangeArrowheads="1"/>
          </p:cNvSpPr>
          <p:nvPr/>
        </p:nvSpPr>
        <p:spPr bwMode="auto">
          <a:xfrm>
            <a:off x="250825" y="2276475"/>
            <a:ext cx="4826000" cy="3783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eaLnBrk="1" hangingPunct="1">
              <a:spcBef>
                <a:spcPts val="450"/>
              </a:spcBef>
              <a:buClr>
                <a:srgbClr val="0BD0D9"/>
              </a:buClr>
              <a:buSzPct val="95000"/>
              <a:buFont typeface="Wingdings 2" pitchFamily="18" charset="2"/>
              <a:buChar char=""/>
            </a:pPr>
            <a:endParaRPr lang="ru-RU" altLang="ru-RU">
              <a:solidFill>
                <a:srgbClr val="000000"/>
              </a:solidFill>
            </a:endParaRPr>
          </a:p>
          <a:p>
            <a:pPr eaLnBrk="1" hangingPunct="1">
              <a:spcBef>
                <a:spcPts val="450"/>
              </a:spcBef>
              <a:buSzPct val="95000"/>
            </a:pPr>
            <a:endParaRPr lang="ru-RU" altLang="ru-RU">
              <a:solidFill>
                <a:srgbClr val="000000"/>
              </a:solidFill>
            </a:endParaRPr>
          </a:p>
          <a:p>
            <a:pPr eaLnBrk="1" hangingPunct="1">
              <a:spcBef>
                <a:spcPts val="450"/>
              </a:spcBef>
              <a:buSzPct val="95000"/>
            </a:pPr>
            <a:endParaRPr lang="ru-RU" altLang="ru-RU">
              <a:solidFill>
                <a:srgbClr val="000000"/>
              </a:solidFill>
            </a:endParaRPr>
          </a:p>
          <a:p>
            <a:pPr eaLnBrk="1" hangingPunct="1">
              <a:spcBef>
                <a:spcPts val="450"/>
              </a:spcBef>
              <a:buSzPct val="95000"/>
            </a:pPr>
            <a:endParaRPr lang="ru-RU" altLang="ru-RU">
              <a:solidFill>
                <a:srgbClr val="000000"/>
              </a:solidFill>
            </a:endParaRPr>
          </a:p>
          <a:p>
            <a:pPr eaLnBrk="1" hangingPunct="1">
              <a:spcBef>
                <a:spcPts val="450"/>
              </a:spcBef>
              <a:buSzPct val="95000"/>
            </a:pPr>
            <a:endParaRPr lang="ru-RU" altLang="ru-RU">
              <a:solidFill>
                <a:srgbClr val="000000"/>
              </a:solidFill>
            </a:endParaRPr>
          </a:p>
          <a:p>
            <a:pPr eaLnBrk="1" hangingPunct="1">
              <a:spcBef>
                <a:spcPts val="450"/>
              </a:spcBef>
              <a:buSzPct val="95000"/>
            </a:pPr>
            <a:endParaRPr lang="ru-RU" altLang="ru-RU">
              <a:solidFill>
                <a:srgbClr val="000000"/>
              </a:solidFill>
            </a:endParaRPr>
          </a:p>
          <a:p>
            <a:pPr eaLnBrk="1" hangingPunct="1">
              <a:spcBef>
                <a:spcPts val="450"/>
              </a:spcBef>
              <a:buSzPct val="95000"/>
            </a:pPr>
            <a:endParaRPr lang="ru-RU" altLang="ru-RU">
              <a:solidFill>
                <a:srgbClr val="000000"/>
              </a:solidFill>
            </a:endParaRPr>
          </a:p>
          <a:p>
            <a:pPr eaLnBrk="1" hangingPunct="1">
              <a:spcBef>
                <a:spcPts val="450"/>
              </a:spcBef>
              <a:buSzPct val="95000"/>
            </a:pPr>
            <a:endParaRPr lang="ru-RU" altLang="ru-RU">
              <a:solidFill>
                <a:srgbClr val="000000"/>
              </a:solidFill>
            </a:endParaRPr>
          </a:p>
          <a:p>
            <a:pPr eaLnBrk="1" hangingPunct="1">
              <a:spcBef>
                <a:spcPts val="450"/>
              </a:spcBef>
              <a:buSzPct val="95000"/>
            </a:pPr>
            <a:endParaRPr lang="ru-RU" altLang="ru-RU">
              <a:solidFill>
                <a:srgbClr val="000000"/>
              </a:solidFill>
            </a:endParaRPr>
          </a:p>
          <a:p>
            <a:pPr eaLnBrk="1" hangingPunct="1">
              <a:spcBef>
                <a:spcPts val="450"/>
              </a:spcBef>
              <a:buSzPct val="95000"/>
            </a:pPr>
            <a:endParaRPr lang="ru-RU" altLang="ru-RU">
              <a:solidFill>
                <a:srgbClr val="000000"/>
              </a:solidFill>
            </a:endParaRPr>
          </a:p>
          <a:p>
            <a:pPr eaLnBrk="1" hangingPunct="1">
              <a:spcBef>
                <a:spcPts val="450"/>
              </a:spcBef>
              <a:buSzPct val="95000"/>
            </a:pPr>
            <a:r>
              <a:rPr lang="ru-RU" altLang="ru-RU">
                <a:solidFill>
                  <a:srgbClr val="000000"/>
                </a:solidFill>
              </a:rPr>
              <a:t>                                                                                                                                </a:t>
            </a:r>
          </a:p>
        </p:txBody>
      </p:sp>
      <p:pic>
        <p:nvPicPr>
          <p:cNvPr id="10245" name="Picture 9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24125" y="3603625"/>
            <a:ext cx="2690813" cy="201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0246" name="Picture 10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350" y="1484313"/>
            <a:ext cx="2376488" cy="191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0247" name="Picture 2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4213" y="195263"/>
            <a:ext cx="7916862" cy="1303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10248" name="AutoShape 7"/>
          <p:cNvSpPr>
            <a:spLocks noChangeArrowheads="1"/>
          </p:cNvSpPr>
          <p:nvPr/>
        </p:nvSpPr>
        <p:spPr bwMode="auto">
          <a:xfrm>
            <a:off x="2627313" y="1479550"/>
            <a:ext cx="2827337" cy="1931988"/>
          </a:xfrm>
          <a:prstGeom prst="roundRect">
            <a:avLst>
              <a:gd name="adj" fmla="val 16667"/>
            </a:avLst>
          </a:prstGeom>
          <a:solidFill>
            <a:srgbClr val="C7BFAC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lIns="0" tIns="0" rIns="0" bIns="0"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algn="ctr" eaLnBrk="1" hangingPunct="1">
              <a:buSzPct val="100000"/>
            </a:pPr>
            <a:r>
              <a:rPr lang="ru-RU" altLang="ru-RU" sz="1400" b="1" u="sng">
                <a:solidFill>
                  <a:schemeClr val="tx1"/>
                </a:solidFill>
              </a:rPr>
              <a:t>Результат проведенного анализа:</a:t>
            </a:r>
          </a:p>
          <a:p>
            <a:pPr eaLnBrk="1" hangingPunct="1">
              <a:buSzPct val="100000"/>
            </a:pPr>
            <a:r>
              <a:rPr lang="ru-RU" altLang="ru-RU" sz="1400" b="1">
                <a:solidFill>
                  <a:schemeClr val="tx1"/>
                </a:solidFill>
              </a:rPr>
              <a:t>30% вызовов могла бы обслуживать медицинская сестра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266" name="Group 1"/>
          <p:cNvGrpSpPr>
            <a:grpSpLocks/>
          </p:cNvGrpSpPr>
          <p:nvPr/>
        </p:nvGrpSpPr>
        <p:grpSpPr bwMode="auto">
          <a:xfrm>
            <a:off x="179388" y="549275"/>
            <a:ext cx="8809037" cy="6048375"/>
            <a:chOff x="135" y="337"/>
            <a:chExt cx="5397" cy="3666"/>
          </a:xfrm>
        </p:grpSpPr>
        <p:cxnSp>
          <p:nvCxnSpPr>
            <p:cNvPr id="11267" name="AutoShape 2"/>
            <p:cNvCxnSpPr>
              <a:cxnSpLocks noChangeShapeType="1"/>
              <a:stCxn id="11273" idx="0"/>
              <a:endCxn id="11270" idx="2"/>
            </p:cNvCxnSpPr>
            <p:nvPr/>
          </p:nvCxnSpPr>
          <p:spPr bwMode="auto">
            <a:xfrm rot="16200000" flipV="1">
              <a:off x="3495" y="1288"/>
              <a:ext cx="659" cy="1707"/>
            </a:xfrm>
            <a:prstGeom prst="bentConnector3">
              <a:avLst>
                <a:gd name="adj1" fmla="val 50000"/>
              </a:avLst>
            </a:prstGeom>
            <a:noFill/>
            <a:ln w="2844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1268" name="AutoShape 3"/>
            <p:cNvCxnSpPr>
              <a:cxnSpLocks noChangeShapeType="1"/>
              <a:stCxn id="11272" idx="0"/>
              <a:endCxn id="11270" idx="2"/>
            </p:cNvCxnSpPr>
            <p:nvPr/>
          </p:nvCxnSpPr>
          <p:spPr bwMode="auto">
            <a:xfrm flipV="1">
              <a:off x="2796" y="1812"/>
              <a:ext cx="175" cy="659"/>
            </a:xfrm>
            <a:prstGeom prst="straightConnector1">
              <a:avLst/>
            </a:prstGeom>
            <a:noFill/>
            <a:ln w="2844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1269" name="AutoShape 4"/>
            <p:cNvCxnSpPr>
              <a:cxnSpLocks noChangeShapeType="1"/>
              <a:stCxn id="11271" idx="0"/>
              <a:endCxn id="11270" idx="2"/>
            </p:cNvCxnSpPr>
            <p:nvPr/>
          </p:nvCxnSpPr>
          <p:spPr bwMode="auto">
            <a:xfrm rot="5400000" flipH="1" flipV="1">
              <a:off x="1639" y="1140"/>
              <a:ext cx="659" cy="2004"/>
            </a:xfrm>
            <a:prstGeom prst="bentConnector3">
              <a:avLst>
                <a:gd name="adj1" fmla="val 50000"/>
              </a:avLst>
            </a:prstGeom>
            <a:noFill/>
            <a:ln w="2844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270" name="AutoShape 5"/>
            <p:cNvSpPr>
              <a:spLocks noChangeArrowheads="1"/>
            </p:cNvSpPr>
            <p:nvPr/>
          </p:nvSpPr>
          <p:spPr bwMode="auto">
            <a:xfrm>
              <a:off x="2124" y="337"/>
              <a:ext cx="1693" cy="1475"/>
            </a:xfrm>
            <a:prstGeom prst="roundRect">
              <a:avLst>
                <a:gd name="adj" fmla="val 16667"/>
              </a:avLst>
            </a:prstGeom>
            <a:solidFill>
              <a:srgbClr val="A1FDB7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 anchor="ctr"/>
            <a:lstStyle>
              <a:lvl1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1pPr>
              <a:lvl2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2pPr>
              <a:lvl3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3pPr>
              <a:lvl4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4pPr>
              <a:lvl5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9pPr>
            </a:lstStyle>
            <a:p>
              <a:pPr algn="ctr" eaLnBrk="1" hangingPunct="1">
                <a:spcAft>
                  <a:spcPts val="1000"/>
                </a:spcAft>
                <a:buSzPct val="100000"/>
              </a:pPr>
              <a:r>
                <a:rPr lang="ru-RU" altLang="ru-RU" sz="2200" b="1">
                  <a:solidFill>
                    <a:srgbClr val="000000"/>
                  </a:solidFill>
                </a:rPr>
                <a:t>Трехуровневая </a:t>
              </a:r>
            </a:p>
            <a:p>
              <a:pPr algn="ctr" eaLnBrk="1" hangingPunct="1">
                <a:spcAft>
                  <a:spcPts val="1000"/>
                </a:spcAft>
                <a:buSzPct val="100000"/>
              </a:pPr>
              <a:r>
                <a:rPr lang="ru-RU" altLang="ru-RU" sz="2200" b="1">
                  <a:solidFill>
                    <a:srgbClr val="000000"/>
                  </a:solidFill>
                </a:rPr>
                <a:t>система </a:t>
              </a:r>
            </a:p>
            <a:p>
              <a:pPr algn="ctr" eaLnBrk="1" hangingPunct="1">
                <a:spcAft>
                  <a:spcPts val="1000"/>
                </a:spcAft>
                <a:buSzPct val="100000"/>
              </a:pPr>
              <a:r>
                <a:rPr lang="ru-RU" altLang="ru-RU" sz="2200" b="1">
                  <a:solidFill>
                    <a:srgbClr val="000000"/>
                  </a:solidFill>
                </a:rPr>
                <a:t>оказания </a:t>
              </a:r>
            </a:p>
            <a:p>
              <a:pPr algn="ctr" eaLnBrk="1" hangingPunct="1">
                <a:spcAft>
                  <a:spcPts val="1000"/>
                </a:spcAft>
                <a:buSzPct val="100000"/>
              </a:pPr>
              <a:r>
                <a:rPr lang="ru-RU" altLang="ru-RU" sz="2200" b="1">
                  <a:solidFill>
                    <a:srgbClr val="000000"/>
                  </a:solidFill>
                </a:rPr>
                <a:t>медицинской </a:t>
              </a:r>
            </a:p>
            <a:p>
              <a:pPr algn="ctr" eaLnBrk="1" hangingPunct="1">
                <a:spcAft>
                  <a:spcPts val="1000"/>
                </a:spcAft>
                <a:buSzPct val="100000"/>
              </a:pPr>
              <a:r>
                <a:rPr lang="ru-RU" altLang="ru-RU" sz="2200" b="1">
                  <a:solidFill>
                    <a:srgbClr val="000000"/>
                  </a:solidFill>
                </a:rPr>
                <a:t>помощи</a:t>
              </a:r>
            </a:p>
          </p:txBody>
        </p:sp>
        <p:sp>
          <p:nvSpPr>
            <p:cNvPr id="11271" name="AutoShape 6"/>
            <p:cNvSpPr>
              <a:spLocks noChangeArrowheads="1"/>
            </p:cNvSpPr>
            <p:nvPr/>
          </p:nvSpPr>
          <p:spPr bwMode="auto">
            <a:xfrm>
              <a:off x="135" y="2471"/>
              <a:ext cx="1663" cy="1532"/>
            </a:xfrm>
            <a:prstGeom prst="roundRect">
              <a:avLst>
                <a:gd name="adj" fmla="val 16667"/>
              </a:avLst>
            </a:prstGeom>
            <a:solidFill>
              <a:srgbClr val="FFFF00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 anchor="ctr"/>
            <a:lstStyle>
              <a:lvl1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1pPr>
              <a:lvl2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2pPr>
              <a:lvl3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3pPr>
              <a:lvl4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4pPr>
              <a:lvl5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9pPr>
            </a:lstStyle>
            <a:p>
              <a:pPr algn="ctr" eaLnBrk="1" hangingPunct="1">
                <a:spcAft>
                  <a:spcPts val="1000"/>
                </a:spcAft>
                <a:buSzPct val="100000"/>
              </a:pPr>
              <a:endParaRPr lang="ru-RU" altLang="ru-RU" sz="2200">
                <a:solidFill>
                  <a:srgbClr val="000000"/>
                </a:solidFill>
              </a:endParaRPr>
            </a:p>
            <a:p>
              <a:pPr algn="ctr" eaLnBrk="1" hangingPunct="1">
                <a:spcAft>
                  <a:spcPts val="1000"/>
                </a:spcAft>
                <a:buSzPct val="100000"/>
              </a:pPr>
              <a:endParaRPr lang="ru-RU" altLang="ru-RU" sz="2200">
                <a:solidFill>
                  <a:srgbClr val="000000"/>
                </a:solidFill>
              </a:endParaRPr>
            </a:p>
            <a:p>
              <a:pPr algn="ctr" eaLnBrk="1" hangingPunct="1">
                <a:spcAft>
                  <a:spcPts val="1000"/>
                </a:spcAft>
                <a:buSzPct val="100000"/>
              </a:pPr>
              <a:endParaRPr lang="ru-RU" altLang="ru-RU" sz="2200">
                <a:solidFill>
                  <a:srgbClr val="000000"/>
                </a:solidFill>
              </a:endParaRPr>
            </a:p>
            <a:p>
              <a:pPr algn="ctr" eaLnBrk="1" hangingPunct="1">
                <a:spcAft>
                  <a:spcPts val="1000"/>
                </a:spcAft>
                <a:buSzPct val="100000"/>
              </a:pPr>
              <a:endParaRPr lang="ru-RU" altLang="ru-RU" sz="2200" b="1">
                <a:solidFill>
                  <a:srgbClr val="F0A22E"/>
                </a:solidFill>
              </a:endParaRPr>
            </a:p>
            <a:p>
              <a:pPr algn="ctr" eaLnBrk="1" hangingPunct="1">
                <a:spcAft>
                  <a:spcPts val="1000"/>
                </a:spcAft>
                <a:buSzPct val="100000"/>
              </a:pPr>
              <a:r>
                <a:rPr lang="ru-RU" altLang="ru-RU" sz="2200" b="1">
                  <a:solidFill>
                    <a:schemeClr val="tx1"/>
                  </a:solidFill>
                </a:rPr>
                <a:t>Амбулаторный </a:t>
              </a:r>
            </a:p>
            <a:p>
              <a:pPr algn="ctr" eaLnBrk="1" hangingPunct="1">
                <a:spcAft>
                  <a:spcPts val="1000"/>
                </a:spcAft>
                <a:buSzPct val="100000"/>
              </a:pPr>
              <a:r>
                <a:rPr lang="ru-RU" altLang="ru-RU" sz="2200" b="1">
                  <a:solidFill>
                    <a:schemeClr val="tx1"/>
                  </a:solidFill>
                </a:rPr>
                <a:t>уровень</a:t>
              </a:r>
            </a:p>
            <a:p>
              <a:pPr eaLnBrk="1" hangingPunct="1">
                <a:spcAft>
                  <a:spcPts val="1000"/>
                </a:spcAft>
                <a:buSzPct val="100000"/>
              </a:pPr>
              <a:r>
                <a:rPr lang="ru-RU" altLang="ru-RU" sz="1400">
                  <a:solidFill>
                    <a:srgbClr val="000000"/>
                  </a:solidFill>
                </a:rPr>
                <a:t>                  </a:t>
              </a:r>
            </a:p>
            <a:p>
              <a:pPr eaLnBrk="1" hangingPunct="1">
                <a:spcAft>
                  <a:spcPts val="1000"/>
                </a:spcAft>
                <a:buSzPct val="100000"/>
              </a:pPr>
              <a:endParaRPr lang="ru-RU" altLang="ru-RU" sz="2200">
                <a:solidFill>
                  <a:srgbClr val="000000"/>
                </a:solidFill>
              </a:endParaRPr>
            </a:p>
            <a:p>
              <a:pPr algn="ctr" eaLnBrk="1" hangingPunct="1">
                <a:spcAft>
                  <a:spcPts val="1000"/>
                </a:spcAft>
                <a:buSzPct val="100000"/>
              </a:pPr>
              <a:endParaRPr lang="ru-RU" altLang="ru-RU" sz="2200">
                <a:solidFill>
                  <a:srgbClr val="000000"/>
                </a:solidFill>
              </a:endParaRPr>
            </a:p>
            <a:p>
              <a:pPr algn="ctr" eaLnBrk="1" hangingPunct="1">
                <a:buSzPct val="100000"/>
              </a:pPr>
              <a:endParaRPr lang="ru-RU" altLang="ru-RU" sz="2200">
                <a:solidFill>
                  <a:srgbClr val="000000"/>
                </a:solidFill>
              </a:endParaRPr>
            </a:p>
          </p:txBody>
        </p:sp>
        <p:sp>
          <p:nvSpPr>
            <p:cNvPr id="11272" name="AutoShape 7"/>
            <p:cNvSpPr>
              <a:spLocks noChangeArrowheads="1"/>
            </p:cNvSpPr>
            <p:nvPr/>
          </p:nvSpPr>
          <p:spPr bwMode="auto">
            <a:xfrm>
              <a:off x="1934" y="2471"/>
              <a:ext cx="1724" cy="1532"/>
            </a:xfrm>
            <a:prstGeom prst="roundRect">
              <a:avLst>
                <a:gd name="adj" fmla="val 16667"/>
              </a:avLst>
            </a:prstGeom>
            <a:solidFill>
              <a:srgbClr val="C7BFAC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 anchor="ctr"/>
            <a:lstStyle>
              <a:lvl1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1pPr>
              <a:lvl2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2pPr>
              <a:lvl3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3pPr>
              <a:lvl4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4pPr>
              <a:lvl5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9pPr>
            </a:lstStyle>
            <a:p>
              <a:pPr algn="ctr" eaLnBrk="1" hangingPunct="1">
                <a:spcAft>
                  <a:spcPts val="1000"/>
                </a:spcAft>
                <a:buSzPct val="100000"/>
              </a:pPr>
              <a:r>
                <a:rPr lang="ru-RU" altLang="ru-RU" sz="2000" b="1">
                  <a:solidFill>
                    <a:schemeClr val="tx1"/>
                  </a:solidFill>
                </a:rPr>
                <a:t>Парагоспитальный </a:t>
              </a:r>
            </a:p>
            <a:p>
              <a:pPr algn="ctr" eaLnBrk="1" hangingPunct="1">
                <a:spcAft>
                  <a:spcPts val="1000"/>
                </a:spcAft>
                <a:buSzPct val="100000"/>
              </a:pPr>
              <a:r>
                <a:rPr lang="ru-RU" altLang="ru-RU" sz="2200" b="1">
                  <a:solidFill>
                    <a:schemeClr val="tx1"/>
                  </a:solidFill>
                </a:rPr>
                <a:t>уровень</a:t>
              </a:r>
            </a:p>
          </p:txBody>
        </p:sp>
        <p:sp>
          <p:nvSpPr>
            <p:cNvPr id="11273" name="AutoShape 8"/>
            <p:cNvSpPr>
              <a:spLocks noChangeArrowheads="1"/>
            </p:cNvSpPr>
            <p:nvPr/>
          </p:nvSpPr>
          <p:spPr bwMode="auto">
            <a:xfrm>
              <a:off x="3824" y="2471"/>
              <a:ext cx="1708" cy="1485"/>
            </a:xfrm>
            <a:prstGeom prst="roundRect">
              <a:avLst>
                <a:gd name="adj" fmla="val 16667"/>
              </a:avLst>
            </a:prstGeom>
            <a:solidFill>
              <a:srgbClr val="BBE0E3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 anchor="ctr"/>
            <a:lstStyle>
              <a:lvl1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1pPr>
              <a:lvl2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2pPr>
              <a:lvl3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3pPr>
              <a:lvl4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4pPr>
              <a:lvl5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bg1"/>
                  </a:solidFill>
                  <a:latin typeface="Arial" charset="0"/>
                  <a:ea typeface="Arial Unicode MS" pitchFamily="34" charset="-128"/>
                  <a:cs typeface="Arial Unicode MS" pitchFamily="34" charset="-128"/>
                </a:defRPr>
              </a:lvl9pPr>
            </a:lstStyle>
            <a:p>
              <a:pPr algn="ctr" eaLnBrk="1" hangingPunct="1">
                <a:spcAft>
                  <a:spcPts val="1000"/>
                </a:spcAft>
                <a:buSzPct val="100000"/>
              </a:pPr>
              <a:r>
                <a:rPr lang="ru-RU" altLang="ru-RU" sz="2000" b="1">
                  <a:solidFill>
                    <a:schemeClr val="tx1"/>
                  </a:solidFill>
                </a:rPr>
                <a:t>Стационарный уровень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90" name="Group 1"/>
          <p:cNvGrpSpPr>
            <a:grpSpLocks/>
          </p:cNvGrpSpPr>
          <p:nvPr/>
        </p:nvGrpSpPr>
        <p:grpSpPr bwMode="auto">
          <a:xfrm>
            <a:off x="390525" y="219075"/>
            <a:ext cx="8239125" cy="1504950"/>
            <a:chOff x="246" y="138"/>
            <a:chExt cx="5190" cy="948"/>
          </a:xfrm>
        </p:grpSpPr>
        <p:pic>
          <p:nvPicPr>
            <p:cNvPr id="12292" name="Picture 2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6" y="138"/>
              <a:ext cx="5190" cy="9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  <p:sp>
          <p:nvSpPr>
            <p:cNvPr id="12293" name="Text Box 3"/>
            <p:cNvSpPr txBox="1">
              <a:spLocks noChangeArrowheads="1"/>
            </p:cNvSpPr>
            <p:nvPr/>
          </p:nvSpPr>
          <p:spPr bwMode="auto">
            <a:xfrm>
              <a:off x="246" y="138"/>
              <a:ext cx="5190" cy="9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1" hangingPunct="1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ru-RU" altLang="ru-RU"/>
            </a:p>
          </p:txBody>
        </p:sp>
      </p:grpSp>
      <p:sp>
        <p:nvSpPr>
          <p:cNvPr id="12291" name="Text Box 4"/>
          <p:cNvSpPr txBox="1">
            <a:spLocks noChangeArrowheads="1"/>
          </p:cNvSpPr>
          <p:nvPr/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marL="341313" indent="-341313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1pPr>
            <a:lvl2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2pPr>
            <a:lvl3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3pPr>
            <a:lvl4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4pPr>
            <a:lvl5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eaLnBrk="1" hangingPunct="1">
              <a:spcBef>
                <a:spcPts val="500"/>
              </a:spcBef>
              <a:buClr>
                <a:srgbClr val="F0A22E"/>
              </a:buClr>
              <a:buSzPct val="70000"/>
              <a:buFont typeface="Wingdings 2" pitchFamily="18" charset="2"/>
              <a:buChar char=""/>
            </a:pPr>
            <a:r>
              <a:rPr lang="ru-RU" altLang="ru-RU" sz="2000">
                <a:solidFill>
                  <a:srgbClr val="4E3B30"/>
                </a:solidFill>
              </a:rPr>
              <a:t>Активный (с выездом к больному) разовый патронаж и оказание экстренной медицинской помощи;</a:t>
            </a:r>
          </a:p>
          <a:p>
            <a:pPr eaLnBrk="1" hangingPunct="1">
              <a:spcBef>
                <a:spcPts val="500"/>
              </a:spcBef>
              <a:buClr>
                <a:srgbClr val="F0A22E"/>
              </a:buClr>
              <a:buSzPct val="70000"/>
              <a:buFont typeface="Wingdings 2" pitchFamily="18" charset="2"/>
              <a:buChar char=""/>
            </a:pPr>
            <a:r>
              <a:rPr lang="ru-RU" altLang="ru-RU" sz="2000">
                <a:solidFill>
                  <a:srgbClr val="4E3B30"/>
                </a:solidFill>
              </a:rPr>
              <a:t>Краткосрочная госпитализация пациентов, нуждающихся в медицинской помощи, с целью коррекции неотложного состояния, дополнительного обследования и консультирования в условиях стационара интенсивного лечения;</a:t>
            </a:r>
          </a:p>
          <a:p>
            <a:pPr eaLnBrk="1" hangingPunct="1">
              <a:spcBef>
                <a:spcPts val="500"/>
              </a:spcBef>
              <a:buClr>
                <a:srgbClr val="F0A22E"/>
              </a:buClr>
              <a:buSzPct val="70000"/>
              <a:buFont typeface="Wingdings 2" pitchFamily="18" charset="2"/>
              <a:buChar char=""/>
            </a:pPr>
            <a:r>
              <a:rPr lang="ru-RU" altLang="ru-RU" sz="2000">
                <a:solidFill>
                  <a:srgbClr val="4E3B30"/>
                </a:solidFill>
              </a:rPr>
              <a:t>Регулярный активный и пассивный (когда больной сам посещает специалиста-куратора) патронаж в режиме «стационара на дому» с целью оказания оздоровительной или реабилитационной помощи;</a:t>
            </a:r>
          </a:p>
          <a:p>
            <a:pPr eaLnBrk="1" hangingPunct="1">
              <a:spcBef>
                <a:spcPts val="500"/>
              </a:spcBef>
              <a:buClr>
                <a:srgbClr val="F0A22E"/>
              </a:buClr>
              <a:buSzPct val="70000"/>
              <a:buFont typeface="Wingdings 2" pitchFamily="18" charset="2"/>
              <a:buChar char=""/>
            </a:pPr>
            <a:r>
              <a:rPr lang="ru-RU" altLang="ru-RU" sz="2000">
                <a:solidFill>
                  <a:srgbClr val="4E3B30"/>
                </a:solidFill>
              </a:rPr>
              <a:t>Восстановительная или реабилитационная помощь</a:t>
            </a:r>
          </a:p>
          <a:p>
            <a:pPr eaLnBrk="1" hangingPunct="1">
              <a:spcBef>
                <a:spcPts val="500"/>
              </a:spcBef>
              <a:buClr>
                <a:srgbClr val="F0A22E"/>
              </a:buClr>
              <a:buSzPct val="70000"/>
              <a:buFont typeface="Wingdings 2" pitchFamily="18" charset="2"/>
              <a:buNone/>
            </a:pPr>
            <a:endParaRPr lang="ru-RU" altLang="ru-RU" sz="2000">
              <a:solidFill>
                <a:srgbClr val="4E3B30"/>
              </a:solidFill>
            </a:endParaRPr>
          </a:p>
          <a:p>
            <a:pPr eaLnBrk="1" hangingPunct="1">
              <a:spcBef>
                <a:spcPts val="500"/>
              </a:spcBef>
              <a:buSzPct val="70000"/>
            </a:pPr>
            <a:r>
              <a:rPr lang="ru-RU" altLang="ru-RU" sz="2000">
                <a:solidFill>
                  <a:srgbClr val="4E3B30"/>
                </a:solidFill>
              </a:rPr>
              <a:t>                                                                                                                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14" name="Group 1"/>
          <p:cNvGrpSpPr>
            <a:grpSpLocks/>
          </p:cNvGrpSpPr>
          <p:nvPr/>
        </p:nvGrpSpPr>
        <p:grpSpPr bwMode="auto">
          <a:xfrm>
            <a:off x="317500" y="334963"/>
            <a:ext cx="8386763" cy="1992312"/>
            <a:chOff x="200" y="211"/>
            <a:chExt cx="5283" cy="1255"/>
          </a:xfrm>
          <a:noFill/>
        </p:grpSpPr>
        <p:pic>
          <p:nvPicPr>
            <p:cNvPr id="13317" name="Picture 2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0" y="211"/>
              <a:ext cx="5283" cy="125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  <p:sp>
          <p:nvSpPr>
            <p:cNvPr id="13318" name="Text Box 3"/>
            <p:cNvSpPr txBox="1">
              <a:spLocks noChangeArrowheads="1"/>
            </p:cNvSpPr>
            <p:nvPr/>
          </p:nvSpPr>
          <p:spPr bwMode="auto">
            <a:xfrm>
              <a:off x="200" y="211"/>
              <a:ext cx="5283" cy="125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1" hangingPunct="1"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defRPr/>
              </a:pPr>
              <a:endParaRPr lang="ru-RU" altLang="ru-RU">
                <a:latin typeface="Arial" panose="020B0604020202020204" pitchFamily="34" charset="0"/>
              </a:endParaRPr>
            </a:p>
          </p:txBody>
        </p:sp>
      </p:grpSp>
      <p:sp>
        <p:nvSpPr>
          <p:cNvPr id="13315" name="Text Box 4"/>
          <p:cNvSpPr txBox="1">
            <a:spLocks noChangeArrowheads="1"/>
          </p:cNvSpPr>
          <p:nvPr/>
        </p:nvSpPr>
        <p:spPr bwMode="auto">
          <a:xfrm>
            <a:off x="317500" y="1563688"/>
            <a:ext cx="8686800" cy="4773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marL="341313" indent="-341313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1pPr>
            <a:lvl2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2pPr>
            <a:lvl3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3pPr>
            <a:lvl4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4pPr>
            <a:lvl5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ts val="750"/>
              </a:spcBef>
              <a:buClr>
                <a:srgbClr val="F0A22E"/>
              </a:buClr>
              <a:buSzPct val="70000"/>
              <a:buFont typeface="Wingdings 2" pitchFamily="18" charset="2"/>
              <a:buNone/>
            </a:pPr>
            <a:endParaRPr lang="ru-RU" altLang="ru-RU" sz="3000">
              <a:solidFill>
                <a:srgbClr val="4E3B30"/>
              </a:solidFill>
            </a:endParaRPr>
          </a:p>
          <a:p>
            <a:pPr eaLnBrk="1" hangingPunct="1">
              <a:lnSpc>
                <a:spcPct val="90000"/>
              </a:lnSpc>
              <a:spcBef>
                <a:spcPts val="750"/>
              </a:spcBef>
              <a:buClr>
                <a:srgbClr val="F0A22E"/>
              </a:buClr>
              <a:buSzPct val="70000"/>
              <a:buFont typeface="Wingdings 2" pitchFamily="18" charset="2"/>
              <a:buChar char=""/>
            </a:pPr>
            <a:r>
              <a:rPr lang="ru-RU" altLang="ru-RU" sz="3000">
                <a:solidFill>
                  <a:srgbClr val="4E3B30"/>
                </a:solidFill>
              </a:rPr>
              <a:t>Подразделение экстренной медицинской помощи –ОКНС</a:t>
            </a:r>
          </a:p>
          <a:p>
            <a:pPr eaLnBrk="1" hangingPunct="1">
              <a:lnSpc>
                <a:spcPct val="90000"/>
              </a:lnSpc>
              <a:spcBef>
                <a:spcPts val="750"/>
              </a:spcBef>
              <a:buSzPct val="70000"/>
            </a:pPr>
            <a:endParaRPr lang="ru-RU" altLang="ru-RU" sz="3000">
              <a:solidFill>
                <a:srgbClr val="4E3B30"/>
              </a:solidFill>
            </a:endParaRPr>
          </a:p>
          <a:p>
            <a:pPr eaLnBrk="1" hangingPunct="1">
              <a:lnSpc>
                <a:spcPct val="90000"/>
              </a:lnSpc>
              <a:spcBef>
                <a:spcPts val="750"/>
              </a:spcBef>
              <a:buClr>
                <a:srgbClr val="F0A22E"/>
              </a:buClr>
              <a:buSzPct val="70000"/>
              <a:buFont typeface="Wingdings 2" pitchFamily="18" charset="2"/>
              <a:buChar char=""/>
            </a:pPr>
            <a:r>
              <a:rPr lang="ru-RU" altLang="ru-RU" sz="3000">
                <a:solidFill>
                  <a:srgbClr val="4E3B30"/>
                </a:solidFill>
              </a:rPr>
              <a:t>Служба маршрутизации</a:t>
            </a:r>
          </a:p>
          <a:p>
            <a:pPr eaLnBrk="1" hangingPunct="1">
              <a:lnSpc>
                <a:spcPct val="90000"/>
              </a:lnSpc>
              <a:spcBef>
                <a:spcPts val="750"/>
              </a:spcBef>
              <a:buSzPct val="70000"/>
            </a:pPr>
            <a:endParaRPr lang="ru-RU" altLang="ru-RU" sz="3000">
              <a:solidFill>
                <a:srgbClr val="4E3B30"/>
              </a:solidFill>
            </a:endParaRPr>
          </a:p>
          <a:p>
            <a:pPr eaLnBrk="1" hangingPunct="1">
              <a:lnSpc>
                <a:spcPct val="90000"/>
              </a:lnSpc>
              <a:spcBef>
                <a:spcPts val="750"/>
              </a:spcBef>
              <a:buClr>
                <a:srgbClr val="F0A22E"/>
              </a:buClr>
              <a:buSzPct val="70000"/>
              <a:buFont typeface="Wingdings 2" pitchFamily="18" charset="2"/>
              <a:buChar char=""/>
            </a:pPr>
            <a:r>
              <a:rPr lang="ru-RU" altLang="ru-RU" sz="3000">
                <a:solidFill>
                  <a:srgbClr val="4E3B30"/>
                </a:solidFill>
              </a:rPr>
              <a:t>Патронажная служба с мобильными бригадами</a:t>
            </a:r>
          </a:p>
          <a:p>
            <a:pPr eaLnBrk="1" hangingPunct="1">
              <a:lnSpc>
                <a:spcPct val="90000"/>
              </a:lnSpc>
              <a:spcBef>
                <a:spcPts val="750"/>
              </a:spcBef>
              <a:buSzPct val="70000"/>
            </a:pPr>
            <a:r>
              <a:rPr lang="ru-RU" altLang="ru-RU" sz="3000">
                <a:solidFill>
                  <a:srgbClr val="4E3B30"/>
                </a:solidFill>
              </a:rPr>
              <a:t>                                                                                    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AutoShape 2"/>
          <p:cNvSpPr>
            <a:spLocks noChangeArrowheads="1"/>
          </p:cNvSpPr>
          <p:nvPr/>
        </p:nvSpPr>
        <p:spPr bwMode="auto">
          <a:xfrm>
            <a:off x="287338" y="115888"/>
            <a:ext cx="6961187" cy="1728787"/>
          </a:xfrm>
          <a:prstGeom prst="horizontalScroll">
            <a:avLst>
              <a:gd name="adj" fmla="val 12500"/>
            </a:avLst>
          </a:prstGeom>
          <a:gradFill rotWithShape="0">
            <a:gsLst>
              <a:gs pos="0">
                <a:srgbClr val="B6DDE8"/>
              </a:gs>
              <a:gs pos="100000">
                <a:srgbClr val="FFFFFF"/>
              </a:gs>
            </a:gsLst>
            <a:lin ang="5400000" scaled="1"/>
          </a:gradFill>
          <a:ln w="12600">
            <a:solidFill>
              <a:srgbClr val="92CDDC"/>
            </a:solidFill>
            <a:miter lim="800000"/>
            <a:headEnd/>
            <a:tailEnd/>
          </a:ln>
          <a:effectLst>
            <a:outerShdw dist="17819" dir="2700000" algn="ctr" rotWithShape="0">
              <a:srgbClr val="205867">
                <a:alpha val="50026"/>
              </a:srgbClr>
            </a:outerShdw>
          </a:effectLst>
        </p:spPr>
        <p:txBody>
          <a:bodyPr lIns="90000" tIns="46800" rIns="90000" bIns="46800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algn="ctr" eaLnBrk="1" hangingPunct="1">
              <a:buSzPct val="100000"/>
            </a:pPr>
            <a:r>
              <a:rPr lang="ru-RU" altLang="ru-RU" sz="2400" b="1">
                <a:solidFill>
                  <a:srgbClr val="000000"/>
                </a:solidFill>
              </a:rPr>
              <a:t>Подразделение экстренной медицинской помощи – </a:t>
            </a:r>
            <a:r>
              <a:rPr lang="ru-RU" altLang="ru-RU" sz="2400" b="1" i="1" u="sng">
                <a:solidFill>
                  <a:srgbClr val="002060"/>
                </a:solidFill>
              </a:rPr>
              <a:t>Отделение коррекции неотложных состояний</a:t>
            </a:r>
          </a:p>
        </p:txBody>
      </p:sp>
      <p:sp>
        <p:nvSpPr>
          <p:cNvPr id="14339" name="Text Box 3"/>
          <p:cNvSpPr txBox="1">
            <a:spLocks noChangeArrowheads="1"/>
          </p:cNvSpPr>
          <p:nvPr/>
        </p:nvSpPr>
        <p:spPr bwMode="auto">
          <a:xfrm>
            <a:off x="8229600" y="6477000"/>
            <a:ext cx="7620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algn="r" eaLnBrk="1" hangingPunct="1">
              <a:buSzPct val="100000"/>
            </a:pPr>
            <a:endParaRPr lang="ru-RU" altLang="ru-RU" sz="1200">
              <a:solidFill>
                <a:srgbClr val="D38E27"/>
              </a:solidFill>
            </a:endParaRPr>
          </a:p>
        </p:txBody>
      </p:sp>
      <p:pic>
        <p:nvPicPr>
          <p:cNvPr id="14340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7800" y="2219325"/>
            <a:ext cx="6356350" cy="4608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14341" name="Овал 1"/>
          <p:cNvSpPr>
            <a:spLocks noChangeArrowheads="1"/>
          </p:cNvSpPr>
          <p:nvPr/>
        </p:nvSpPr>
        <p:spPr bwMode="auto">
          <a:xfrm>
            <a:off x="6407150" y="769938"/>
            <a:ext cx="2320925" cy="914400"/>
          </a:xfrm>
          <a:prstGeom prst="ellipse">
            <a:avLst/>
          </a:prstGeom>
          <a:solidFill>
            <a:srgbClr val="00B8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lIns="0" tIns="0" rIns="0" bIns="0"/>
          <a:lstStyle>
            <a:lvl1pPr marL="342900" indent="-342900"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1pPr>
            <a:lvl2pPr marL="457200"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2pPr>
            <a:lvl3pPr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3pPr>
            <a:lvl4pPr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4pPr>
            <a:lvl5pPr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lvl="1" indent="0" algn="just" eaLnBrk="1" hangingPunct="1"/>
            <a:r>
              <a:rPr lang="ru-RU" altLang="ru-RU" sz="1600" b="1">
                <a:solidFill>
                  <a:srgbClr val="000000"/>
                </a:solidFill>
                <a:latin typeface="Calibri" pitchFamily="34" charset="0"/>
              </a:rPr>
              <a:t>Оказание экстренной помощи</a:t>
            </a:r>
          </a:p>
        </p:txBody>
      </p:sp>
      <p:sp>
        <p:nvSpPr>
          <p:cNvPr id="14342" name="Овал 6"/>
          <p:cNvSpPr>
            <a:spLocks noChangeArrowheads="1"/>
          </p:cNvSpPr>
          <p:nvPr/>
        </p:nvSpPr>
        <p:spPr bwMode="auto">
          <a:xfrm>
            <a:off x="5895975" y="1619250"/>
            <a:ext cx="3095625" cy="1533525"/>
          </a:xfrm>
          <a:prstGeom prst="ellipse">
            <a:avLst/>
          </a:prstGeom>
          <a:solidFill>
            <a:srgbClr val="00B8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lIns="0" tIns="0" rIns="0" bIns="0"/>
          <a:lstStyle>
            <a:lvl1pPr marL="342900" indent="-342900"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1pPr>
            <a:lvl2pPr marL="457200"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2pPr>
            <a:lvl3pPr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3pPr>
            <a:lvl4pPr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4pPr>
            <a:lvl5pPr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lvl="1" indent="0" algn="just" eaLnBrk="1" hangingPunct="1"/>
            <a:r>
              <a:rPr lang="ru-RU" altLang="ru-RU" sz="1600" b="1">
                <a:solidFill>
                  <a:srgbClr val="000000"/>
                </a:solidFill>
                <a:latin typeface="Calibri" pitchFamily="34" charset="0"/>
              </a:rPr>
              <a:t>Восстановление нарушенных функций жизненно важных органов</a:t>
            </a:r>
          </a:p>
        </p:txBody>
      </p:sp>
      <p:sp>
        <p:nvSpPr>
          <p:cNvPr id="14343" name="Овал 7"/>
          <p:cNvSpPr>
            <a:spLocks noChangeArrowheads="1"/>
          </p:cNvSpPr>
          <p:nvPr/>
        </p:nvSpPr>
        <p:spPr bwMode="auto">
          <a:xfrm>
            <a:off x="6157913" y="3152775"/>
            <a:ext cx="2570162" cy="914400"/>
          </a:xfrm>
          <a:prstGeom prst="ellipse">
            <a:avLst/>
          </a:prstGeom>
          <a:solidFill>
            <a:srgbClr val="00B8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lIns="0" tIns="0" rIns="0" bIns="0"/>
          <a:lstStyle>
            <a:lvl1pPr marL="342900" indent="-342900"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1pPr>
            <a:lvl2pPr marL="457200"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2pPr>
            <a:lvl3pPr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3pPr>
            <a:lvl4pPr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4pPr>
            <a:lvl5pPr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lvl="1" indent="0" algn="just" eaLnBrk="1" hangingPunct="1"/>
            <a:r>
              <a:rPr lang="ru-RU" altLang="ru-RU" sz="1600" b="1">
                <a:solidFill>
                  <a:srgbClr val="000000"/>
                </a:solidFill>
                <a:latin typeface="Calibri" pitchFamily="34" charset="0"/>
              </a:rPr>
              <a:t>Обследование</a:t>
            </a:r>
          </a:p>
        </p:txBody>
      </p:sp>
      <p:sp>
        <p:nvSpPr>
          <p:cNvPr id="14344" name="Овал 8"/>
          <p:cNvSpPr>
            <a:spLocks noChangeArrowheads="1"/>
          </p:cNvSpPr>
          <p:nvPr/>
        </p:nvSpPr>
        <p:spPr bwMode="auto">
          <a:xfrm>
            <a:off x="6510338" y="4067175"/>
            <a:ext cx="2320925" cy="914400"/>
          </a:xfrm>
          <a:prstGeom prst="ellipse">
            <a:avLst/>
          </a:prstGeom>
          <a:solidFill>
            <a:srgbClr val="00B8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lIns="0" tIns="0" rIns="0" bIns="0"/>
          <a:lstStyle>
            <a:lvl1pPr marL="342900" indent="-342900"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1pPr>
            <a:lvl2pPr marL="457200"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2pPr>
            <a:lvl3pPr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3pPr>
            <a:lvl4pPr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4pPr>
            <a:lvl5pPr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lvl="1" indent="0" algn="just" eaLnBrk="1" hangingPunct="1"/>
            <a:r>
              <a:rPr lang="ru-RU" altLang="ru-RU" sz="1600" b="1">
                <a:solidFill>
                  <a:srgbClr val="000000"/>
                </a:solidFill>
                <a:latin typeface="Calibri" pitchFamily="34" charset="0"/>
              </a:rPr>
              <a:t>Постановка диагноза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AutoShape 1"/>
          <p:cNvSpPr>
            <a:spLocks noChangeArrowheads="1"/>
          </p:cNvSpPr>
          <p:nvPr/>
        </p:nvSpPr>
        <p:spPr bwMode="auto">
          <a:xfrm>
            <a:off x="1908175" y="981075"/>
            <a:ext cx="5038725" cy="4968875"/>
          </a:xfrm>
          <a:prstGeom prst="triangle">
            <a:avLst>
              <a:gd name="adj" fmla="val 50000"/>
            </a:avLst>
          </a:prstGeom>
          <a:gradFill rotWithShape="0">
            <a:gsLst>
              <a:gs pos="0">
                <a:srgbClr val="C2D69B"/>
              </a:gs>
              <a:gs pos="50000">
                <a:srgbClr val="EAF1DD"/>
              </a:gs>
              <a:gs pos="100000">
                <a:srgbClr val="C2D69B"/>
              </a:gs>
            </a:gsLst>
            <a:lin ang="18900000" scaled="1"/>
          </a:gradFill>
          <a:ln w="12600">
            <a:solidFill>
              <a:srgbClr val="C2D69B"/>
            </a:solidFill>
            <a:miter lim="800000"/>
            <a:headEnd/>
            <a:tailEnd/>
          </a:ln>
          <a:effectLst>
            <a:outerShdw dist="17819" dir="2700000" algn="ctr" rotWithShape="0">
              <a:srgbClr val="4E6128">
                <a:alpha val="50026"/>
              </a:srgbClr>
            </a:outerShdw>
          </a:effectLst>
        </p:spPr>
        <p:txBody>
          <a:bodyPr lIns="90000" tIns="46800" rIns="90000" bIns="46800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algn="ctr" eaLnBrk="1" hangingPunct="1">
              <a:spcAft>
                <a:spcPts val="1000"/>
              </a:spcAft>
              <a:buSzPct val="100000"/>
            </a:pPr>
            <a:r>
              <a:rPr lang="ru-RU" altLang="ru-RU" b="1">
                <a:solidFill>
                  <a:srgbClr val="000000"/>
                </a:solidFill>
                <a:latin typeface="Arial Black" pitchFamily="34" charset="0"/>
              </a:rPr>
              <a:t>Определяет индивидуальный маршрут пациентов выписанных из ОКНС и стационара</a:t>
            </a:r>
          </a:p>
          <a:p>
            <a:pPr eaLnBrk="1" hangingPunct="1">
              <a:buSzPct val="100000"/>
            </a:pPr>
            <a:endParaRPr lang="ru-RU" altLang="ru-RU" b="1">
              <a:solidFill>
                <a:srgbClr val="000000"/>
              </a:solidFill>
              <a:latin typeface="Arial Black" pitchFamily="34" charset="0"/>
            </a:endParaRPr>
          </a:p>
        </p:txBody>
      </p:sp>
      <p:sp>
        <p:nvSpPr>
          <p:cNvPr id="15363" name="AutoShape 2"/>
          <p:cNvSpPr>
            <a:spLocks noChangeArrowheads="1"/>
          </p:cNvSpPr>
          <p:nvPr/>
        </p:nvSpPr>
        <p:spPr bwMode="auto">
          <a:xfrm>
            <a:off x="1182688" y="404813"/>
            <a:ext cx="6489700" cy="1427162"/>
          </a:xfrm>
          <a:prstGeom prst="horizontalScroll">
            <a:avLst>
              <a:gd name="adj" fmla="val 12500"/>
            </a:avLst>
          </a:prstGeom>
          <a:gradFill rotWithShape="0">
            <a:gsLst>
              <a:gs pos="0">
                <a:srgbClr val="B6DDE8"/>
              </a:gs>
              <a:gs pos="100000">
                <a:srgbClr val="FFFFFF"/>
              </a:gs>
            </a:gsLst>
            <a:lin ang="5400000" scaled="1"/>
          </a:gradFill>
          <a:ln w="12600">
            <a:solidFill>
              <a:srgbClr val="92CDDC"/>
            </a:solidFill>
            <a:miter lim="800000"/>
            <a:headEnd/>
            <a:tailEnd/>
          </a:ln>
          <a:effectLst>
            <a:outerShdw dist="17819" dir="2700000" algn="ctr" rotWithShape="0">
              <a:srgbClr val="205867">
                <a:alpha val="50026"/>
              </a:srgbClr>
            </a:outerShdw>
          </a:effectLst>
        </p:spPr>
        <p:txBody>
          <a:bodyPr lIns="90000" tIns="46800" rIns="90000" bIns="46800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algn="ctr" eaLnBrk="1" hangingPunct="1">
              <a:buSzPct val="100000"/>
            </a:pPr>
            <a:endParaRPr lang="ru-RU" altLang="ru-RU" b="1" i="1" u="sng">
              <a:solidFill>
                <a:srgbClr val="000000"/>
              </a:solidFill>
            </a:endParaRPr>
          </a:p>
          <a:p>
            <a:pPr algn="ctr" eaLnBrk="1" hangingPunct="1">
              <a:buSzPct val="100000"/>
            </a:pPr>
            <a:r>
              <a:rPr lang="ru-RU" altLang="ru-RU" b="1" i="1" u="sng">
                <a:solidFill>
                  <a:srgbClr val="000000"/>
                </a:solidFill>
              </a:rPr>
              <a:t>Служба маршрутизации</a:t>
            </a:r>
          </a:p>
        </p:txBody>
      </p:sp>
      <p:sp>
        <p:nvSpPr>
          <p:cNvPr id="15364" name="Text Box 3"/>
          <p:cNvSpPr txBox="1">
            <a:spLocks noChangeArrowheads="1"/>
          </p:cNvSpPr>
          <p:nvPr/>
        </p:nvSpPr>
        <p:spPr bwMode="auto">
          <a:xfrm>
            <a:off x="8229600" y="6477000"/>
            <a:ext cx="7620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algn="r" eaLnBrk="1" hangingPunct="1">
              <a:buSzPct val="100000"/>
            </a:pPr>
            <a:endParaRPr lang="ru-RU" altLang="ru-RU" sz="1200">
              <a:solidFill>
                <a:srgbClr val="D38E27"/>
              </a:solidFill>
            </a:endParaRPr>
          </a:p>
        </p:txBody>
      </p:sp>
      <p:sp>
        <p:nvSpPr>
          <p:cNvPr id="15365" name="AutoShape 2"/>
          <p:cNvSpPr>
            <a:spLocks noChangeArrowheads="1"/>
          </p:cNvSpPr>
          <p:nvPr/>
        </p:nvSpPr>
        <p:spPr bwMode="auto">
          <a:xfrm>
            <a:off x="3927475" y="1628775"/>
            <a:ext cx="4759325" cy="1655763"/>
          </a:xfrm>
          <a:prstGeom prst="horizontalScroll">
            <a:avLst>
              <a:gd name="adj" fmla="val 12500"/>
            </a:avLst>
          </a:prstGeom>
          <a:gradFill rotWithShape="0">
            <a:gsLst>
              <a:gs pos="0">
                <a:srgbClr val="B6DDE8"/>
              </a:gs>
              <a:gs pos="100000">
                <a:srgbClr val="FFFFFF"/>
              </a:gs>
            </a:gsLst>
            <a:lin ang="5400000" scaled="1"/>
          </a:gradFill>
          <a:ln w="12600">
            <a:solidFill>
              <a:srgbClr val="92CDDC"/>
            </a:solidFill>
            <a:miter lim="800000"/>
            <a:headEnd/>
            <a:tailEnd/>
          </a:ln>
          <a:effectLst>
            <a:outerShdw dist="17819" dir="2700000" algn="ctr" rotWithShape="0">
              <a:srgbClr val="205867">
                <a:alpha val="50026"/>
              </a:srgbClr>
            </a:outerShdw>
          </a:effectLst>
        </p:spPr>
        <p:txBody>
          <a:bodyPr lIns="90000" tIns="46800" rIns="90000" bIns="46800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algn="ctr" eaLnBrk="1" hangingPunct="1">
              <a:buSzPct val="100000"/>
            </a:pPr>
            <a:endParaRPr lang="ru-RU" altLang="ru-RU" b="1" i="1" u="sng">
              <a:solidFill>
                <a:srgbClr val="000000"/>
              </a:solidFill>
            </a:endParaRPr>
          </a:p>
          <a:p>
            <a:pPr algn="ctr" eaLnBrk="1" hangingPunct="1">
              <a:buSzPct val="100000"/>
            </a:pPr>
            <a:r>
              <a:rPr lang="ru-RU" altLang="ru-RU" b="1" i="1">
                <a:solidFill>
                  <a:srgbClr val="000000"/>
                </a:solidFill>
              </a:rPr>
              <a:t>Возглавляет службу маршрутизации – </a:t>
            </a:r>
            <a:r>
              <a:rPr lang="ru-RU" altLang="ru-RU" b="1" i="1" u="sng">
                <a:solidFill>
                  <a:srgbClr val="000000"/>
                </a:solidFill>
              </a:rPr>
              <a:t>фельдшер.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3_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Franklin Gothic Medium"/>
        <a:ea typeface=""/>
        <a:cs typeface="Arial Unicode MS"/>
      </a:majorFont>
      <a:minorFont>
        <a:latin typeface="Franklin Gothic Book"/>
        <a:ea typeface=""/>
        <a:cs typeface="Arial Unicode MS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Arial Unicode M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Arial Unicode MS" charset="0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Углы">
  <a:themeElements>
    <a:clrScheme name="Углы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Углы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Углы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2003</TotalTime>
  <Words>582</Words>
  <Application>Microsoft Office PowerPoint</Application>
  <PresentationFormat>Экран (4:3)</PresentationFormat>
  <Paragraphs>182</Paragraphs>
  <Slides>18</Slides>
  <Notes>16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12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18</vt:i4>
      </vt:variant>
    </vt:vector>
  </HeadingPairs>
  <TitlesOfParts>
    <vt:vector size="32" baseType="lpstr">
      <vt:lpstr>Arial</vt:lpstr>
      <vt:lpstr>Arial Unicode MS</vt:lpstr>
      <vt:lpstr>Franklin Gothic Medium</vt:lpstr>
      <vt:lpstr>Times New Roman</vt:lpstr>
      <vt:lpstr>Franklin Gothic Book</vt:lpstr>
      <vt:lpstr>Wingdings</vt:lpstr>
      <vt:lpstr>Arial Black</vt:lpstr>
      <vt:lpstr>Cambria Math</vt:lpstr>
      <vt:lpstr>AngsanaUPC</vt:lpstr>
      <vt:lpstr>Wingdings 2</vt:lpstr>
      <vt:lpstr>Calibri</vt:lpstr>
      <vt:lpstr>Tunga</vt:lpstr>
      <vt:lpstr>3_Тема Office</vt:lpstr>
      <vt:lpstr>Углы</vt:lpstr>
      <vt:lpstr>Презентация PowerPoint</vt:lpstr>
      <vt:lpstr>Особенности  организации  медицинской помощи   в сельской местности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Роль медицинской сестры на догоспитальном этапе оказания медицинской помощи</dc:title>
  <dc:creator>Admin</dc:creator>
  <cp:lastModifiedBy>Doomer</cp:lastModifiedBy>
  <cp:revision>227</cp:revision>
  <cp:lastPrinted>2014-04-01T14:14:34Z</cp:lastPrinted>
  <dcterms:created xsi:type="dcterms:W3CDTF">2011-11-16T08:42:08Z</dcterms:created>
  <dcterms:modified xsi:type="dcterms:W3CDTF">2014-11-12T17:14:41Z</dcterms:modified>
</cp:coreProperties>
</file>