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FF7C80"/>
    <a:srgbClr val="007E39"/>
    <a:srgbClr val="006C31"/>
    <a:srgbClr val="C6ECC6"/>
    <a:srgbClr val="009A46"/>
    <a:srgbClr val="00A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571" autoAdjust="0"/>
  </p:normalViewPr>
  <p:slideViewPr>
    <p:cSldViewPr>
      <p:cViewPr varScale="1">
        <p:scale>
          <a:sx n="70" d="100"/>
          <a:sy n="7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8" y="-19398"/>
            <a:ext cx="9151368" cy="687739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39552" y="118954"/>
            <a:ext cx="847103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Общероссийская общественная организация</a:t>
            </a:r>
          </a:p>
          <a:p>
            <a:pPr algn="ctr"/>
            <a:r>
              <a:rPr lang="ru-RU" sz="2500" b="1" dirty="0" smtClean="0">
                <a:solidFill>
                  <a:schemeClr val="bg1"/>
                </a:solidFill>
              </a:rPr>
              <a:t>«Ассоциация медицинских сестер России» </a:t>
            </a:r>
            <a:endParaRPr lang="ru-RU" sz="2500" b="1" dirty="0">
              <a:solidFill>
                <a:schemeClr val="bg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/>
          <p:cNvGrpSpPr/>
          <p:nvPr/>
        </p:nvGrpSpPr>
        <p:grpSpPr>
          <a:xfrm>
            <a:off x="107504" y="116632"/>
            <a:ext cx="1080120" cy="1080120"/>
            <a:chOff x="107504" y="116632"/>
            <a:chExt cx="1080120" cy="1080120"/>
          </a:xfrm>
        </p:grpSpPr>
        <p:pic>
          <p:nvPicPr>
            <p:cNvPr id="1026" name="Picture 2" descr="D:\Документы\Эмблемы\РАМС и регион. ассоциации\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7504" y="116632"/>
              <a:ext cx="1080120" cy="1080120"/>
            </a:xfrm>
            <a:prstGeom prst="rect">
              <a:avLst/>
            </a:prstGeom>
            <a:noFill/>
            <a:effectLst/>
          </p:spPr>
        </p:pic>
        <p:sp>
          <p:nvSpPr>
            <p:cNvPr id="21" name="Овал 20"/>
            <p:cNvSpPr/>
            <p:nvPr/>
          </p:nvSpPr>
          <p:spPr>
            <a:xfrm>
              <a:off x="107504" y="116632"/>
              <a:ext cx="1080120" cy="108012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Объект 3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2" y="1282697"/>
            <a:ext cx="9200384" cy="488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691680" y="6309320"/>
            <a:ext cx="669674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 b="1" i="1" dirty="0" smtClean="0">
                <a:solidFill>
                  <a:schemeClr val="bg1"/>
                </a:solidFill>
              </a:rPr>
              <a:t>31</a:t>
            </a:r>
            <a:r>
              <a:rPr lang="ru-RU" sz="2800" b="1" i="1" dirty="0" smtClean="0">
                <a:solidFill>
                  <a:schemeClr val="bg1"/>
                </a:solidFill>
              </a:rPr>
              <a:t> октября </a:t>
            </a:r>
            <a:r>
              <a:rPr lang="en-US" sz="2800" b="1" i="1" dirty="0" smtClean="0">
                <a:solidFill>
                  <a:schemeClr val="bg1"/>
                </a:solidFill>
              </a:rPr>
              <a:t>– 1 </a:t>
            </a:r>
            <a:r>
              <a:rPr lang="ru-RU" sz="2800" b="1" i="1" dirty="0" smtClean="0">
                <a:solidFill>
                  <a:schemeClr val="bg1"/>
                </a:solidFill>
              </a:rPr>
              <a:t>ноября 2014 г., г. Омск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7504" y="2852936"/>
            <a:ext cx="9047103" cy="25545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«Современные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направления развития сестринского дела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</a:rPr>
              <a:t>оказании первичной медико-санитарной помощи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населению»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8874" y="1556792"/>
            <a:ext cx="859758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Всероссийская </a:t>
            </a:r>
            <a:endParaRPr lang="ru-RU" sz="3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научно-практическая </a:t>
            </a:r>
            <a:r>
              <a:rPr lang="ru-RU" sz="3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конференция</a:t>
            </a:r>
          </a:p>
        </p:txBody>
      </p:sp>
      <p:pic>
        <p:nvPicPr>
          <p:cNvPr id="5" name="На закрыти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26925" y="6527841"/>
            <a:ext cx="314499" cy="314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5" grpId="0"/>
      <p:bldP spid="47" grpId="0"/>
      <p:bldP spid="26" grpId="0"/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36</Words>
  <Application>Microsoft Office PowerPoint</Application>
  <PresentationFormat>Экран (4:3)</PresentationFormat>
  <Paragraphs>6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76</cp:revision>
  <dcterms:created xsi:type="dcterms:W3CDTF">2011-11-14T08:07:07Z</dcterms:created>
  <dcterms:modified xsi:type="dcterms:W3CDTF">2014-10-30T14:10:08Z</dcterms:modified>
</cp:coreProperties>
</file>