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83" r:id="rId13"/>
    <p:sldId id="268" r:id="rId14"/>
    <p:sldId id="270" r:id="rId15"/>
    <p:sldId id="271" r:id="rId16"/>
    <p:sldId id="274" r:id="rId17"/>
    <p:sldId id="273" r:id="rId18"/>
    <p:sldId id="272" r:id="rId19"/>
    <p:sldId id="275" r:id="rId20"/>
    <p:sldId id="285" r:id="rId21"/>
    <p:sldId id="276" r:id="rId22"/>
    <p:sldId id="277" r:id="rId23"/>
    <p:sldId id="278" r:id="rId24"/>
    <p:sldId id="282" r:id="rId25"/>
    <p:sldId id="280" r:id="rId26"/>
    <p:sldId id="281" r:id="rId27"/>
    <p:sldId id="28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6600"/>
    <a:srgbClr val="FF7C80"/>
    <a:srgbClr val="007E39"/>
    <a:srgbClr val="006C31"/>
    <a:srgbClr val="C6ECC6"/>
    <a:srgbClr val="009A46"/>
    <a:srgbClr val="00A2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71" autoAdjust="0"/>
  </p:normalViewPr>
  <p:slideViewPr>
    <p:cSldViewPr>
      <p:cViewPr varScale="1">
        <p:scale>
          <a:sx n="70" d="100"/>
          <a:sy n="70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4000"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ba725d487f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7161494q5i.jpg"/>
          <p:cNvPicPr>
            <a:picLocks noChangeAspect="1" noChangeArrowheads="1"/>
          </p:cNvPicPr>
          <p:nvPr/>
        </p:nvPicPr>
        <p:blipFill>
          <a:blip r:embed="rId2" cstate="print"/>
          <a:srcRect l="5235" r="11284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75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 descr="C:\Users\User\Desktop\c3c1a6.jpg"/>
          <p:cNvPicPr>
            <a:picLocks noChangeAspect="1" noChangeArrowheads="1"/>
          </p:cNvPicPr>
          <p:nvPr/>
        </p:nvPicPr>
        <p:blipFill>
          <a:blip r:embed="rId2" cstate="print"/>
          <a:srcRect l="6204" r="1878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f9430_t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500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User\Desktop\forumfullimg~crimea~1363342077867~1365659401603.jpg"/>
          <p:cNvPicPr>
            <a:picLocks noChangeAspect="1" noChangeArrowheads="1"/>
          </p:cNvPicPr>
          <p:nvPr/>
        </p:nvPicPr>
        <p:blipFill>
          <a:blip r:embed="rId2" cstate="print"/>
          <a:srcRect l="1151" t="930" r="2315" b="706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1000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034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84503219_original.jpg"/>
          <p:cNvPicPr>
            <a:picLocks noChangeAspect="1" noChangeArrowheads="1"/>
          </p:cNvPicPr>
          <p:nvPr/>
        </p:nvPicPr>
        <p:blipFill>
          <a:blip r:embed="rId2" cstate="print"/>
          <a:srcRect r="107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User\Desktop\46caf11e9f60fc75e40786a7b1e82835.jpg"/>
          <p:cNvPicPr>
            <a:picLocks noChangeAspect="1" noChangeArrowheads="1"/>
          </p:cNvPicPr>
          <p:nvPr/>
        </p:nvPicPr>
        <p:blipFill>
          <a:blip r:embed="rId2" cstate="print"/>
          <a:srcRect l="106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o_6702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778216975973.jpg"/>
          <p:cNvPicPr>
            <a:picLocks noChangeAspect="1" noChangeArrowheads="1"/>
          </p:cNvPicPr>
          <p:nvPr/>
        </p:nvPicPr>
        <p:blipFill>
          <a:blip r:embed="rId2" cstate="print"/>
          <a:srcRect r="5901" b="25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f50f7d0704db1743c66942208ffc08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User\Desktop\6658435_jpg.jpg"/>
          <p:cNvPicPr>
            <a:picLocks noChangeAspect="1" noChangeArrowheads="1"/>
          </p:cNvPicPr>
          <p:nvPr/>
        </p:nvPicPr>
        <p:blipFill>
          <a:blip r:embed="rId2" cstate="print"/>
          <a:srcRect l="7531" t="8001" r="4574"/>
          <a:stretch>
            <a:fillRect/>
          </a:stretch>
        </p:blipFill>
        <p:spPr bwMode="auto">
          <a:xfrm>
            <a:off x="-3847" y="0"/>
            <a:ext cx="9147847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whilewaitingformilkyway-1024x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1000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berety_dlya_VD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2063455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r="8094"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kartinki.me-33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esktop\mos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0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Desktop\227236e78f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86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9000"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esktop\38745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1297047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4433921_wallpaper_-_winters_tale_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05288057_large_24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0_79039_945218b5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484b6e91f9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97932117_3503277_Z3kRgCN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fi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0</Words>
  <Application>Microsoft Office PowerPoint</Application>
  <PresentationFormat>Экран (4:3)</PresentationFormat>
  <Paragraphs>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116</cp:revision>
  <dcterms:created xsi:type="dcterms:W3CDTF">2011-11-14T08:07:07Z</dcterms:created>
  <dcterms:modified xsi:type="dcterms:W3CDTF">2014-10-30T14:34:57Z</dcterms:modified>
</cp:coreProperties>
</file>