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  <a:srgbClr val="FF7C80"/>
    <a:srgbClr val="007E39"/>
    <a:srgbClr val="006C31"/>
    <a:srgbClr val="C6ECC6"/>
    <a:srgbClr val="009A46"/>
    <a:srgbClr val="00A24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71" autoAdjust="0"/>
  </p:normalViewPr>
  <p:slideViewPr>
    <p:cSldViewPr>
      <p:cViewPr varScale="1">
        <p:scale>
          <a:sx n="89" d="100"/>
          <a:sy n="89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8" y="-19398"/>
            <a:ext cx="9151368" cy="687739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116632"/>
            <a:ext cx="77509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Всероссийская 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научно-практическая 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конференция</a:t>
            </a:r>
            <a:endParaRPr lang="ru-RU" sz="2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179512" y="260648"/>
            <a:ext cx="792088" cy="720080"/>
            <a:chOff x="107504" y="116632"/>
            <a:chExt cx="1080120" cy="1080120"/>
          </a:xfrm>
        </p:grpSpPr>
        <p:pic>
          <p:nvPicPr>
            <p:cNvPr id="1026" name="Picture 2" descr="D:\Документы\Эмблемы\РАМС и регион. ассоциации\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504" y="116632"/>
              <a:ext cx="1080120" cy="1080120"/>
            </a:xfrm>
            <a:prstGeom prst="rect">
              <a:avLst/>
            </a:prstGeom>
            <a:noFill/>
            <a:effectLst/>
          </p:spPr>
        </p:pic>
        <p:sp>
          <p:nvSpPr>
            <p:cNvPr id="21" name="Овал 20"/>
            <p:cNvSpPr/>
            <p:nvPr/>
          </p:nvSpPr>
          <p:spPr>
            <a:xfrm>
              <a:off x="107504" y="116632"/>
              <a:ext cx="1080120" cy="108012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" name="Объект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72" y="1282697"/>
            <a:ext cx="9200384" cy="48826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07504" y="2386623"/>
            <a:ext cx="9047103" cy="28623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500" b="1" dirty="0" smtClean="0">
                <a:solidFill>
                  <a:schemeClr val="tx2">
                    <a:lumMod val="75000"/>
                  </a:schemeClr>
                </a:solidFill>
              </a:rPr>
              <a:t>«Непрерывное образование – необходимое условие профессионального развития специалистов»</a:t>
            </a:r>
            <a:endParaRPr lang="ru-RU" sz="45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8874" y="1556792"/>
            <a:ext cx="859758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Круглый стол</a:t>
            </a:r>
            <a:endParaRPr lang="ru-RU" sz="4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6218148"/>
            <a:ext cx="7750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ноября 2014 г., г. Омск</a:t>
            </a:r>
            <a:endParaRPr lang="ru-RU" sz="2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23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52</cp:revision>
  <dcterms:created xsi:type="dcterms:W3CDTF">2011-11-14T08:07:07Z</dcterms:created>
  <dcterms:modified xsi:type="dcterms:W3CDTF">2014-10-25T11:46:22Z</dcterms:modified>
</cp:coreProperties>
</file>