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00"/>
    <a:srgbClr val="FF7C80"/>
    <a:srgbClr val="007E39"/>
    <a:srgbClr val="006C31"/>
    <a:srgbClr val="C6ECC6"/>
    <a:srgbClr val="009A46"/>
    <a:srgbClr val="00A24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71" autoAdjust="0"/>
  </p:normalViewPr>
  <p:slideViewPr>
    <p:cSldViewPr>
      <p:cViewPr varScale="1">
        <p:scale>
          <a:sx n="89" d="100"/>
          <a:sy n="89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8" y="-19398"/>
            <a:ext cx="9151368" cy="687739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39552" y="118954"/>
            <a:ext cx="847103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chemeClr val="bg1"/>
                </a:solidFill>
              </a:rPr>
              <a:t>Общероссийская общественная организация</a:t>
            </a:r>
          </a:p>
          <a:p>
            <a:pPr algn="ctr"/>
            <a:r>
              <a:rPr lang="ru-RU" sz="2500" b="1" dirty="0" smtClean="0">
                <a:solidFill>
                  <a:schemeClr val="bg1"/>
                </a:solidFill>
              </a:rPr>
              <a:t>«Ассоциация медицинских сестер России» </a:t>
            </a:r>
            <a:endParaRPr lang="ru-RU" sz="2500" b="1" dirty="0">
              <a:solidFill>
                <a:schemeClr val="bg1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1080120" cy="1080120"/>
          </a:xfrm>
          <a:prstGeom prst="rect">
            <a:avLst/>
          </a:prstGeom>
          <a:noFill/>
          <a:effectLst/>
        </p:spPr>
      </p:pic>
      <p:sp>
        <p:nvSpPr>
          <p:cNvPr id="21" name="Овал 20"/>
          <p:cNvSpPr/>
          <p:nvPr/>
        </p:nvSpPr>
        <p:spPr>
          <a:xfrm>
            <a:off x="107504" y="116632"/>
            <a:ext cx="1080120" cy="108012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Объект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872" y="1282697"/>
            <a:ext cx="9200384" cy="488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1691680" y="6309320"/>
            <a:ext cx="6696744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i="1" dirty="0" smtClean="0">
                <a:solidFill>
                  <a:schemeClr val="bg1"/>
                </a:solidFill>
              </a:rPr>
              <a:t>31</a:t>
            </a:r>
            <a:r>
              <a:rPr lang="ru-RU" sz="2800" b="1" i="1" dirty="0" smtClean="0">
                <a:solidFill>
                  <a:schemeClr val="bg1"/>
                </a:solidFill>
              </a:rPr>
              <a:t> октября </a:t>
            </a:r>
            <a:r>
              <a:rPr lang="en-US" sz="2800" b="1" i="1" dirty="0" smtClean="0">
                <a:solidFill>
                  <a:schemeClr val="bg1"/>
                </a:solidFill>
              </a:rPr>
              <a:t>– 1 </a:t>
            </a:r>
            <a:r>
              <a:rPr lang="ru-RU" sz="2800" b="1" i="1" dirty="0" smtClean="0">
                <a:solidFill>
                  <a:schemeClr val="bg1"/>
                </a:solidFill>
              </a:rPr>
              <a:t>ноября 2014 г., г. Омск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7504" y="2852936"/>
            <a:ext cx="9047103" cy="25545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«Современные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направления развития сестринского дела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оказании первичной медико-санитарной помощи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населению»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8874" y="1556792"/>
            <a:ext cx="859758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Всероссийская </a:t>
            </a:r>
            <a:endParaRPr lang="ru-RU" sz="3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научно-практическая </a:t>
            </a:r>
            <a:r>
              <a:rPr lang="ru-RU" sz="3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конференция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36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51</cp:revision>
  <dcterms:created xsi:type="dcterms:W3CDTF">2011-11-14T08:07:07Z</dcterms:created>
  <dcterms:modified xsi:type="dcterms:W3CDTF">2014-10-25T03:32:22Z</dcterms:modified>
</cp:coreProperties>
</file>