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6600"/>
    <a:srgbClr val="FF7C80"/>
    <a:srgbClr val="007E39"/>
    <a:srgbClr val="006C31"/>
    <a:srgbClr val="C6ECC6"/>
    <a:srgbClr val="009A46"/>
    <a:srgbClr val="00A2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71" autoAdjust="0"/>
  </p:normalViewPr>
  <p:slideViewPr>
    <p:cSldViewPr>
      <p:cViewPr varScale="1">
        <p:scale>
          <a:sx n="78" d="100"/>
          <a:sy n="78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8" y="-19398"/>
            <a:ext cx="9151368" cy="687739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99592" y="116632"/>
            <a:ext cx="77509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Всероссийская  научно-практическая конференция</a:t>
            </a:r>
            <a:endParaRPr lang="ru-RU" sz="28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179512" y="260648"/>
            <a:ext cx="792088" cy="720080"/>
            <a:chOff x="107504" y="116632"/>
            <a:chExt cx="1080120" cy="1080120"/>
          </a:xfrm>
        </p:grpSpPr>
        <p:pic>
          <p:nvPicPr>
            <p:cNvPr id="1026" name="Picture 2" descr="D:\Документы\Эмблемы\РАМС и регион. ассоциации\1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16632"/>
              <a:ext cx="1080120" cy="1080120"/>
            </a:xfrm>
            <a:prstGeom prst="rect">
              <a:avLst/>
            </a:prstGeom>
            <a:noFill/>
            <a:effectLst/>
          </p:spPr>
        </p:pic>
        <p:sp>
          <p:nvSpPr>
            <p:cNvPr id="21" name="Овал 20"/>
            <p:cNvSpPr/>
            <p:nvPr/>
          </p:nvSpPr>
          <p:spPr>
            <a:xfrm>
              <a:off x="107504" y="116632"/>
              <a:ext cx="1080120" cy="108012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" name="Объект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72" y="1282697"/>
            <a:ext cx="9200384" cy="488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-36512" y="2348880"/>
            <a:ext cx="9047103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«Колесо фортуны»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484784"/>
            <a:ext cx="85975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Психологический тренинг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6218148"/>
            <a:ext cx="77509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ноября 2014 г., г. Омск</a:t>
            </a:r>
            <a:endParaRPr lang="ru-RU" sz="28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C:\Users\User\Desktop\Без имени-1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29" r="12201" b="9177"/>
          <a:stretch>
            <a:fillRect/>
          </a:stretch>
        </p:blipFill>
        <p:spPr bwMode="auto">
          <a:xfrm>
            <a:off x="2915816" y="3212976"/>
            <a:ext cx="2592288" cy="2780656"/>
          </a:xfrm>
          <a:prstGeom prst="rect">
            <a:avLst/>
          </a:prstGeom>
          <a:noFill/>
          <a:effectLst>
            <a:outerShdw blurRad="63500" dist="127000" dir="2700000" sx="102000" sy="102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17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Doomer</cp:lastModifiedBy>
  <cp:revision>55</cp:revision>
  <dcterms:created xsi:type="dcterms:W3CDTF">2011-11-14T08:07:07Z</dcterms:created>
  <dcterms:modified xsi:type="dcterms:W3CDTF">2014-11-12T17:29:28Z</dcterms:modified>
</cp:coreProperties>
</file>