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</p:sldMasterIdLst>
  <p:notesMasterIdLst>
    <p:notesMasterId r:id="rId24"/>
  </p:notesMasterIdLst>
  <p:sldIdLst>
    <p:sldId id="256" r:id="rId2"/>
    <p:sldId id="286" r:id="rId3"/>
    <p:sldId id="287" r:id="rId4"/>
    <p:sldId id="288" r:id="rId5"/>
    <p:sldId id="289" r:id="rId6"/>
    <p:sldId id="272" r:id="rId7"/>
    <p:sldId id="274" r:id="rId8"/>
    <p:sldId id="275" r:id="rId9"/>
    <p:sldId id="290" r:id="rId10"/>
    <p:sldId id="265" r:id="rId11"/>
    <p:sldId id="277" r:id="rId12"/>
    <p:sldId id="300" r:id="rId13"/>
    <p:sldId id="270" r:id="rId14"/>
    <p:sldId id="301" r:id="rId15"/>
    <p:sldId id="302" r:id="rId16"/>
    <p:sldId id="303" r:id="rId17"/>
    <p:sldId id="304" r:id="rId18"/>
    <p:sldId id="305" r:id="rId19"/>
    <p:sldId id="297" r:id="rId20"/>
    <p:sldId id="299" r:id="rId21"/>
    <p:sldId id="284" r:id="rId22"/>
    <p:sldId id="28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717" autoAdjust="0"/>
    <p:restoredTop sz="83000" autoAdjust="0"/>
  </p:normalViewPr>
  <p:slideViewPr>
    <p:cSldViewPr>
      <p:cViewPr>
        <p:scale>
          <a:sx n="60" d="100"/>
          <a:sy n="60" d="100"/>
        </p:scale>
        <p:origin x="-1574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6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090EF3-97F3-43E5-A581-2F4DB8AA49E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C389D5-8233-441E-AFC4-1EE5562DDB37}">
      <dgm:prSet phldrT="[Текст]" custT="1"/>
      <dgm:spPr/>
      <dgm:t>
        <a:bodyPr/>
        <a:lstStyle/>
        <a:p>
          <a:r>
            <a:rPr lang="ru-RU" sz="3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Основные формы обучения</a:t>
          </a:r>
          <a:endParaRPr lang="ru-RU" sz="3600" b="1" i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1CCF77-84AD-4299-BEC3-F48BA6C97964}" type="parTrans" cxnId="{3915DBC7-89FD-4F5B-ACA2-0EBFF54AF1D8}">
      <dgm:prSet/>
      <dgm:spPr/>
      <dgm:t>
        <a:bodyPr/>
        <a:lstStyle/>
        <a:p>
          <a:endParaRPr lang="ru-RU" b="1"/>
        </a:p>
      </dgm:t>
    </dgm:pt>
    <dgm:pt modelId="{92363B60-D34D-4164-B050-353F17CF2036}" type="sibTrans" cxnId="{3915DBC7-89FD-4F5B-ACA2-0EBFF54AF1D8}">
      <dgm:prSet/>
      <dgm:spPr/>
      <dgm:t>
        <a:bodyPr/>
        <a:lstStyle/>
        <a:p>
          <a:endParaRPr lang="ru-RU" b="1"/>
        </a:p>
      </dgm:t>
    </dgm:pt>
    <dgm:pt modelId="{78372F48-D0BD-4E93-9D85-86AAC45DCD1C}">
      <dgm:prSet phldrT="[Текст]" custT="1"/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sz="3000" b="1" dirty="0" smtClean="0">
              <a:solidFill>
                <a:schemeClr val="bg2">
                  <a:lumMod val="25000"/>
                </a:schemeClr>
              </a:solidFill>
            </a:rPr>
            <a:t>Групповое</a:t>
          </a:r>
          <a:endParaRPr lang="ru-RU" sz="3000" b="1" dirty="0">
            <a:solidFill>
              <a:schemeClr val="bg2">
                <a:lumMod val="25000"/>
              </a:schemeClr>
            </a:solidFill>
          </a:endParaRPr>
        </a:p>
      </dgm:t>
    </dgm:pt>
    <dgm:pt modelId="{42F0F714-8E80-4DFE-928C-C8E2F353ECBB}" type="parTrans" cxnId="{54C37B7C-920F-424F-998E-2C0CE2ECBDD2}">
      <dgm:prSet/>
      <dgm:spPr>
        <a:ln w="25400"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ru-RU" b="1"/>
        </a:p>
      </dgm:t>
    </dgm:pt>
    <dgm:pt modelId="{1208A63A-520F-461C-8053-237C479FB372}" type="sibTrans" cxnId="{54C37B7C-920F-424F-998E-2C0CE2ECBDD2}">
      <dgm:prSet/>
      <dgm:spPr/>
      <dgm:t>
        <a:bodyPr/>
        <a:lstStyle/>
        <a:p>
          <a:endParaRPr lang="ru-RU" b="1"/>
        </a:p>
      </dgm:t>
    </dgm:pt>
    <dgm:pt modelId="{AED41A27-C0B0-4D8C-B33F-61D22DB9B918}">
      <dgm:prSet phldrT="[Текст]" custT="1"/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sz="3000" b="1" dirty="0" smtClean="0">
              <a:solidFill>
                <a:schemeClr val="bg2">
                  <a:lumMod val="25000"/>
                </a:schemeClr>
              </a:solidFill>
            </a:rPr>
            <a:t>Индивидуальное</a:t>
          </a:r>
          <a:endParaRPr lang="ru-RU" sz="3000" b="1" dirty="0">
            <a:solidFill>
              <a:schemeClr val="bg2">
                <a:lumMod val="25000"/>
              </a:schemeClr>
            </a:solidFill>
          </a:endParaRPr>
        </a:p>
      </dgm:t>
    </dgm:pt>
    <dgm:pt modelId="{65C879DA-C947-4284-A572-D82D04F86CB5}" type="parTrans" cxnId="{81CC9014-D3FB-466D-A6FD-D64261DE0A12}">
      <dgm:prSet/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ru-RU" b="1"/>
        </a:p>
      </dgm:t>
    </dgm:pt>
    <dgm:pt modelId="{9C4D2017-6361-457A-A9D0-91D6642C5371}" type="sibTrans" cxnId="{81CC9014-D3FB-466D-A6FD-D64261DE0A12}">
      <dgm:prSet/>
      <dgm:spPr/>
      <dgm:t>
        <a:bodyPr/>
        <a:lstStyle/>
        <a:p>
          <a:endParaRPr lang="ru-RU" b="1"/>
        </a:p>
      </dgm:t>
    </dgm:pt>
    <dgm:pt modelId="{CBB893CE-FE90-46E6-84FB-36CAEED27AC2}">
      <dgm:prSet phldrT="[Текст]" custT="1"/>
      <dgm:spPr/>
      <dgm:t>
        <a:bodyPr/>
        <a:lstStyle/>
        <a:p>
          <a:r>
            <a:rPr lang="ru-RU" sz="3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длительности</a:t>
          </a:r>
          <a:endParaRPr lang="ru-RU" sz="3600" b="1" i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F59053-6A3A-4770-8BEA-E12B7107ABA2}" type="parTrans" cxnId="{2B9CEAB3-0276-4510-94F2-4A3BE24F4650}">
      <dgm:prSet/>
      <dgm:spPr/>
      <dgm:t>
        <a:bodyPr/>
        <a:lstStyle/>
        <a:p>
          <a:endParaRPr lang="ru-RU" b="1"/>
        </a:p>
      </dgm:t>
    </dgm:pt>
    <dgm:pt modelId="{CAD5682F-174A-475D-BE25-A881E847783C}" type="sibTrans" cxnId="{2B9CEAB3-0276-4510-94F2-4A3BE24F4650}">
      <dgm:prSet/>
      <dgm:spPr/>
      <dgm:t>
        <a:bodyPr/>
        <a:lstStyle/>
        <a:p>
          <a:endParaRPr lang="ru-RU" b="1"/>
        </a:p>
      </dgm:t>
    </dgm:pt>
    <dgm:pt modelId="{F14EAD93-6DF5-4E2E-86C0-74D826204939}">
      <dgm:prSet phldrT="[Текст]" custT="1"/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sz="3000" b="1" dirty="0" smtClean="0">
              <a:solidFill>
                <a:schemeClr val="bg2">
                  <a:lumMod val="25000"/>
                </a:schemeClr>
              </a:solidFill>
            </a:rPr>
            <a:t>Долгосрочное</a:t>
          </a:r>
          <a:endParaRPr lang="ru-RU" sz="3000" b="1" dirty="0">
            <a:solidFill>
              <a:schemeClr val="bg2">
                <a:lumMod val="25000"/>
              </a:schemeClr>
            </a:solidFill>
          </a:endParaRPr>
        </a:p>
      </dgm:t>
    </dgm:pt>
    <dgm:pt modelId="{424A5C69-2E51-4592-BBA1-AEFE3C76CD92}" type="parTrans" cxnId="{D2E16542-723A-4298-A70B-D31CD6D8F201}">
      <dgm:prSet/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ru-RU" b="1"/>
        </a:p>
      </dgm:t>
    </dgm:pt>
    <dgm:pt modelId="{7BEB46A7-B5EB-4566-9D9F-C6C65E91A5CB}" type="sibTrans" cxnId="{D2E16542-723A-4298-A70B-D31CD6D8F201}">
      <dgm:prSet/>
      <dgm:spPr/>
      <dgm:t>
        <a:bodyPr/>
        <a:lstStyle/>
        <a:p>
          <a:endParaRPr lang="ru-RU" b="1"/>
        </a:p>
      </dgm:t>
    </dgm:pt>
    <dgm:pt modelId="{D3A0C685-BAC0-443B-ADCA-7E2A4A58091B}">
      <dgm:prSet phldrT="[Текст]" custT="1"/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sz="3000" b="1" dirty="0" smtClean="0">
              <a:solidFill>
                <a:schemeClr val="bg2">
                  <a:lumMod val="25000"/>
                </a:schemeClr>
              </a:solidFill>
            </a:rPr>
            <a:t>Кратковременное</a:t>
          </a:r>
          <a:endParaRPr lang="ru-RU" sz="3000" b="1" dirty="0">
            <a:solidFill>
              <a:schemeClr val="bg2">
                <a:lumMod val="25000"/>
              </a:schemeClr>
            </a:solidFill>
          </a:endParaRPr>
        </a:p>
      </dgm:t>
    </dgm:pt>
    <dgm:pt modelId="{CD68399E-B2E6-4A27-83A4-0B51BB983848}" type="parTrans" cxnId="{129B61D4-25F2-4A03-949C-71041F8CFEEC}">
      <dgm:prSet/>
      <dgm:spPr>
        <a:ln w="25400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ru-RU" b="1"/>
        </a:p>
      </dgm:t>
    </dgm:pt>
    <dgm:pt modelId="{E805E0AE-89B4-467B-9D46-567142E353D1}" type="sibTrans" cxnId="{129B61D4-25F2-4A03-949C-71041F8CFEEC}">
      <dgm:prSet/>
      <dgm:spPr/>
      <dgm:t>
        <a:bodyPr/>
        <a:lstStyle/>
        <a:p>
          <a:endParaRPr lang="ru-RU" b="1"/>
        </a:p>
      </dgm:t>
    </dgm:pt>
    <dgm:pt modelId="{BE1EB5FE-4B3F-433F-9DF5-76B3C19ECD28}" type="pres">
      <dgm:prSet presAssocID="{17090EF3-97F3-43E5-A581-2F4DB8AA49E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EA0424-F171-4D0A-8A5F-72D07EFBFBA7}" type="pres">
      <dgm:prSet presAssocID="{2EC389D5-8233-441E-AFC4-1EE5562DDB37}" presName="root" presStyleCnt="0"/>
      <dgm:spPr/>
    </dgm:pt>
    <dgm:pt modelId="{372A0ED7-D663-41E0-AE97-1F0DACB4C39C}" type="pres">
      <dgm:prSet presAssocID="{2EC389D5-8233-441E-AFC4-1EE5562DDB37}" presName="rootComposite" presStyleCnt="0"/>
      <dgm:spPr/>
    </dgm:pt>
    <dgm:pt modelId="{AC2F0919-888A-443D-9E29-A9F7CD39983A}" type="pres">
      <dgm:prSet presAssocID="{2EC389D5-8233-441E-AFC4-1EE5562DDB37}" presName="rootText" presStyleLbl="node1" presStyleIdx="0" presStyleCnt="2" custLinFactNeighborX="1920" custLinFactNeighborY="-15619"/>
      <dgm:spPr/>
      <dgm:t>
        <a:bodyPr/>
        <a:lstStyle/>
        <a:p>
          <a:endParaRPr lang="ru-RU"/>
        </a:p>
      </dgm:t>
    </dgm:pt>
    <dgm:pt modelId="{4474F2DB-2038-4007-BAFD-2884833E7CD8}" type="pres">
      <dgm:prSet presAssocID="{2EC389D5-8233-441E-AFC4-1EE5562DDB37}" presName="rootConnector" presStyleLbl="node1" presStyleIdx="0" presStyleCnt="2"/>
      <dgm:spPr/>
      <dgm:t>
        <a:bodyPr/>
        <a:lstStyle/>
        <a:p>
          <a:endParaRPr lang="ru-RU"/>
        </a:p>
      </dgm:t>
    </dgm:pt>
    <dgm:pt modelId="{AA34BDEE-BAE9-471C-88BE-3343D7743358}" type="pres">
      <dgm:prSet presAssocID="{2EC389D5-8233-441E-AFC4-1EE5562DDB37}" presName="childShape" presStyleCnt="0"/>
      <dgm:spPr/>
    </dgm:pt>
    <dgm:pt modelId="{EC89CBAB-1AE5-4C40-8B4B-BD9D4B8EFA71}" type="pres">
      <dgm:prSet presAssocID="{42F0F714-8E80-4DFE-928C-C8E2F353ECBB}" presName="Name13" presStyleLbl="parChTrans1D2" presStyleIdx="0" presStyleCnt="4"/>
      <dgm:spPr/>
      <dgm:t>
        <a:bodyPr/>
        <a:lstStyle/>
        <a:p>
          <a:endParaRPr lang="ru-RU"/>
        </a:p>
      </dgm:t>
    </dgm:pt>
    <dgm:pt modelId="{6ED344D3-30E3-4194-BAC1-303EBD34C3AB}" type="pres">
      <dgm:prSet presAssocID="{78372F48-D0BD-4E93-9D85-86AAC45DCD1C}" presName="childText" presStyleLbl="bgAcc1" presStyleIdx="0" presStyleCnt="4" custScaleX="123872" custScaleY="57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39E4E-A151-4ECE-BD54-F9CBA1C57E8E}" type="pres">
      <dgm:prSet presAssocID="{65C879DA-C947-4284-A572-D82D04F86CB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A31C6C3-83BF-4264-901C-D1C0927CF664}" type="pres">
      <dgm:prSet presAssocID="{AED41A27-C0B0-4D8C-B33F-61D22DB9B918}" presName="childText" presStyleLbl="bgAcc1" presStyleIdx="1" presStyleCnt="4" custScaleX="123872" custScaleY="54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90054-6F43-4B23-AB45-41DDD6347FB9}" type="pres">
      <dgm:prSet presAssocID="{CBB893CE-FE90-46E6-84FB-36CAEED27AC2}" presName="root" presStyleCnt="0"/>
      <dgm:spPr/>
    </dgm:pt>
    <dgm:pt modelId="{B6B0D95C-2F1A-4CFA-BFC0-071A783F2E44}" type="pres">
      <dgm:prSet presAssocID="{CBB893CE-FE90-46E6-84FB-36CAEED27AC2}" presName="rootComposite" presStyleCnt="0"/>
      <dgm:spPr/>
    </dgm:pt>
    <dgm:pt modelId="{E27D9522-E841-416E-BD00-2D0EA3A35403}" type="pres">
      <dgm:prSet presAssocID="{CBB893CE-FE90-46E6-84FB-36CAEED27AC2}" presName="rootText" presStyleLbl="node1" presStyleIdx="1" presStyleCnt="2" custLinFactNeighborX="-1737" custLinFactNeighborY="-15656"/>
      <dgm:spPr/>
      <dgm:t>
        <a:bodyPr/>
        <a:lstStyle/>
        <a:p>
          <a:endParaRPr lang="ru-RU"/>
        </a:p>
      </dgm:t>
    </dgm:pt>
    <dgm:pt modelId="{8FE8D914-E940-4BBA-BB37-E5AE76E9E616}" type="pres">
      <dgm:prSet presAssocID="{CBB893CE-FE90-46E6-84FB-36CAEED27AC2}" presName="rootConnector" presStyleLbl="node1" presStyleIdx="1" presStyleCnt="2"/>
      <dgm:spPr/>
      <dgm:t>
        <a:bodyPr/>
        <a:lstStyle/>
        <a:p>
          <a:endParaRPr lang="ru-RU"/>
        </a:p>
      </dgm:t>
    </dgm:pt>
    <dgm:pt modelId="{DFB6D9EE-03EC-4AF1-B9A9-1DD36A90A658}" type="pres">
      <dgm:prSet presAssocID="{CBB893CE-FE90-46E6-84FB-36CAEED27AC2}" presName="childShape" presStyleCnt="0"/>
      <dgm:spPr/>
    </dgm:pt>
    <dgm:pt modelId="{DF73FE8D-CE8D-4BC3-BE2F-00581E0BFEE1}" type="pres">
      <dgm:prSet presAssocID="{424A5C69-2E51-4592-BBA1-AEFE3C76CD92}" presName="Name13" presStyleLbl="parChTrans1D2" presStyleIdx="2" presStyleCnt="4"/>
      <dgm:spPr/>
      <dgm:t>
        <a:bodyPr/>
        <a:lstStyle/>
        <a:p>
          <a:endParaRPr lang="ru-RU"/>
        </a:p>
      </dgm:t>
    </dgm:pt>
    <dgm:pt modelId="{13AF509D-6016-4D16-B7E7-7878EEC2A3D3}" type="pres">
      <dgm:prSet presAssocID="{F14EAD93-6DF5-4E2E-86C0-74D826204939}" presName="childText" presStyleLbl="bgAcc1" presStyleIdx="2" presStyleCnt="4" custScaleX="116685" custScaleY="59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8BBE4-90C9-4EA2-AEFB-42CC98A61593}" type="pres">
      <dgm:prSet presAssocID="{CD68399E-B2E6-4A27-83A4-0B51BB983848}" presName="Name13" presStyleLbl="parChTrans1D2" presStyleIdx="3" presStyleCnt="4"/>
      <dgm:spPr/>
      <dgm:t>
        <a:bodyPr/>
        <a:lstStyle/>
        <a:p>
          <a:endParaRPr lang="ru-RU"/>
        </a:p>
      </dgm:t>
    </dgm:pt>
    <dgm:pt modelId="{5A4E6481-7D6B-4D2F-857B-6D7EAF5FDB52}" type="pres">
      <dgm:prSet presAssocID="{D3A0C685-BAC0-443B-ADCA-7E2A4A58091B}" presName="childText" presStyleLbl="bgAcc1" presStyleIdx="3" presStyleCnt="4" custScaleX="116685" custScaleY="60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420059-D9F7-4298-92AB-BB23DAB0FF0C}" type="presOf" srcId="{CBB893CE-FE90-46E6-84FB-36CAEED27AC2}" destId="{E27D9522-E841-416E-BD00-2D0EA3A35403}" srcOrd="0" destOrd="0" presId="urn:microsoft.com/office/officeart/2005/8/layout/hierarchy3"/>
    <dgm:cxn modelId="{64F59804-CB1A-41DE-97EA-B28C24AAC51F}" type="presOf" srcId="{17090EF3-97F3-43E5-A581-2F4DB8AA49EF}" destId="{BE1EB5FE-4B3F-433F-9DF5-76B3C19ECD28}" srcOrd="0" destOrd="0" presId="urn:microsoft.com/office/officeart/2005/8/layout/hierarchy3"/>
    <dgm:cxn modelId="{9BB2F72D-6EC2-4AD8-8773-3BD4F26B4EFB}" type="presOf" srcId="{D3A0C685-BAC0-443B-ADCA-7E2A4A58091B}" destId="{5A4E6481-7D6B-4D2F-857B-6D7EAF5FDB52}" srcOrd="0" destOrd="0" presId="urn:microsoft.com/office/officeart/2005/8/layout/hierarchy3"/>
    <dgm:cxn modelId="{A998457C-DA48-4AE2-A6BC-2463B11DB4B0}" type="presOf" srcId="{F14EAD93-6DF5-4E2E-86C0-74D826204939}" destId="{13AF509D-6016-4D16-B7E7-7878EEC2A3D3}" srcOrd="0" destOrd="0" presId="urn:microsoft.com/office/officeart/2005/8/layout/hierarchy3"/>
    <dgm:cxn modelId="{129B61D4-25F2-4A03-949C-71041F8CFEEC}" srcId="{CBB893CE-FE90-46E6-84FB-36CAEED27AC2}" destId="{D3A0C685-BAC0-443B-ADCA-7E2A4A58091B}" srcOrd="1" destOrd="0" parTransId="{CD68399E-B2E6-4A27-83A4-0B51BB983848}" sibTransId="{E805E0AE-89B4-467B-9D46-567142E353D1}"/>
    <dgm:cxn modelId="{7144364A-187E-4EB5-BCE0-AAEA3A594758}" type="presOf" srcId="{CD68399E-B2E6-4A27-83A4-0B51BB983848}" destId="{39B8BBE4-90C9-4EA2-AEFB-42CC98A61593}" srcOrd="0" destOrd="0" presId="urn:microsoft.com/office/officeart/2005/8/layout/hierarchy3"/>
    <dgm:cxn modelId="{EF0C6E2D-0549-4732-8A1C-BE7F8A0C9C04}" type="presOf" srcId="{78372F48-D0BD-4E93-9D85-86AAC45DCD1C}" destId="{6ED344D3-30E3-4194-BAC1-303EBD34C3AB}" srcOrd="0" destOrd="0" presId="urn:microsoft.com/office/officeart/2005/8/layout/hierarchy3"/>
    <dgm:cxn modelId="{D43A9773-7CC0-4877-931A-932994BCFB5E}" type="presOf" srcId="{2EC389D5-8233-441E-AFC4-1EE5562DDB37}" destId="{AC2F0919-888A-443D-9E29-A9F7CD39983A}" srcOrd="0" destOrd="0" presId="urn:microsoft.com/office/officeart/2005/8/layout/hierarchy3"/>
    <dgm:cxn modelId="{E1F5AA1C-8B94-40DE-9CD0-AE765D0F970C}" type="presOf" srcId="{42F0F714-8E80-4DFE-928C-C8E2F353ECBB}" destId="{EC89CBAB-1AE5-4C40-8B4B-BD9D4B8EFA71}" srcOrd="0" destOrd="0" presId="urn:microsoft.com/office/officeart/2005/8/layout/hierarchy3"/>
    <dgm:cxn modelId="{54C37B7C-920F-424F-998E-2C0CE2ECBDD2}" srcId="{2EC389D5-8233-441E-AFC4-1EE5562DDB37}" destId="{78372F48-D0BD-4E93-9D85-86AAC45DCD1C}" srcOrd="0" destOrd="0" parTransId="{42F0F714-8E80-4DFE-928C-C8E2F353ECBB}" sibTransId="{1208A63A-520F-461C-8053-237C479FB372}"/>
    <dgm:cxn modelId="{D2E16542-723A-4298-A70B-D31CD6D8F201}" srcId="{CBB893CE-FE90-46E6-84FB-36CAEED27AC2}" destId="{F14EAD93-6DF5-4E2E-86C0-74D826204939}" srcOrd="0" destOrd="0" parTransId="{424A5C69-2E51-4592-BBA1-AEFE3C76CD92}" sibTransId="{7BEB46A7-B5EB-4566-9D9F-C6C65E91A5CB}"/>
    <dgm:cxn modelId="{81CC9014-D3FB-466D-A6FD-D64261DE0A12}" srcId="{2EC389D5-8233-441E-AFC4-1EE5562DDB37}" destId="{AED41A27-C0B0-4D8C-B33F-61D22DB9B918}" srcOrd="1" destOrd="0" parTransId="{65C879DA-C947-4284-A572-D82D04F86CB5}" sibTransId="{9C4D2017-6361-457A-A9D0-91D6642C5371}"/>
    <dgm:cxn modelId="{3915DBC7-89FD-4F5B-ACA2-0EBFF54AF1D8}" srcId="{17090EF3-97F3-43E5-A581-2F4DB8AA49EF}" destId="{2EC389D5-8233-441E-AFC4-1EE5562DDB37}" srcOrd="0" destOrd="0" parTransId="{001CCF77-84AD-4299-BEC3-F48BA6C97964}" sibTransId="{92363B60-D34D-4164-B050-353F17CF2036}"/>
    <dgm:cxn modelId="{2B9CEAB3-0276-4510-94F2-4A3BE24F4650}" srcId="{17090EF3-97F3-43E5-A581-2F4DB8AA49EF}" destId="{CBB893CE-FE90-46E6-84FB-36CAEED27AC2}" srcOrd="1" destOrd="0" parTransId="{E5F59053-6A3A-4770-8BEA-E12B7107ABA2}" sibTransId="{CAD5682F-174A-475D-BE25-A881E847783C}"/>
    <dgm:cxn modelId="{E46BFC00-7CAE-4B30-B7B9-75823B1001DC}" type="presOf" srcId="{424A5C69-2E51-4592-BBA1-AEFE3C76CD92}" destId="{DF73FE8D-CE8D-4BC3-BE2F-00581E0BFEE1}" srcOrd="0" destOrd="0" presId="urn:microsoft.com/office/officeart/2005/8/layout/hierarchy3"/>
    <dgm:cxn modelId="{16F12CEE-1E85-4895-9F94-27045C936126}" type="presOf" srcId="{CBB893CE-FE90-46E6-84FB-36CAEED27AC2}" destId="{8FE8D914-E940-4BBA-BB37-E5AE76E9E616}" srcOrd="1" destOrd="0" presId="urn:microsoft.com/office/officeart/2005/8/layout/hierarchy3"/>
    <dgm:cxn modelId="{B2F89A59-20A8-4E90-B7C9-64040307ACE6}" type="presOf" srcId="{2EC389D5-8233-441E-AFC4-1EE5562DDB37}" destId="{4474F2DB-2038-4007-BAFD-2884833E7CD8}" srcOrd="1" destOrd="0" presId="urn:microsoft.com/office/officeart/2005/8/layout/hierarchy3"/>
    <dgm:cxn modelId="{EB9064FF-4211-4A4A-B9FC-552D87C2BF77}" type="presOf" srcId="{AED41A27-C0B0-4D8C-B33F-61D22DB9B918}" destId="{5A31C6C3-83BF-4264-901C-D1C0927CF664}" srcOrd="0" destOrd="0" presId="urn:microsoft.com/office/officeart/2005/8/layout/hierarchy3"/>
    <dgm:cxn modelId="{30DF7B7C-41F4-4D85-BA8D-0263369B2991}" type="presOf" srcId="{65C879DA-C947-4284-A572-D82D04F86CB5}" destId="{96F39E4E-A151-4ECE-BD54-F9CBA1C57E8E}" srcOrd="0" destOrd="0" presId="urn:microsoft.com/office/officeart/2005/8/layout/hierarchy3"/>
    <dgm:cxn modelId="{C2BBB36B-E8EE-4BE6-A470-5873F43E57DF}" type="presParOf" srcId="{BE1EB5FE-4B3F-433F-9DF5-76B3C19ECD28}" destId="{1CEA0424-F171-4D0A-8A5F-72D07EFBFBA7}" srcOrd="0" destOrd="0" presId="urn:microsoft.com/office/officeart/2005/8/layout/hierarchy3"/>
    <dgm:cxn modelId="{81DE80A2-7CE8-41B8-AE01-9394E77EEA27}" type="presParOf" srcId="{1CEA0424-F171-4D0A-8A5F-72D07EFBFBA7}" destId="{372A0ED7-D663-41E0-AE97-1F0DACB4C39C}" srcOrd="0" destOrd="0" presId="urn:microsoft.com/office/officeart/2005/8/layout/hierarchy3"/>
    <dgm:cxn modelId="{70E08026-00A1-4295-9529-695EE41895CC}" type="presParOf" srcId="{372A0ED7-D663-41E0-AE97-1F0DACB4C39C}" destId="{AC2F0919-888A-443D-9E29-A9F7CD39983A}" srcOrd="0" destOrd="0" presId="urn:microsoft.com/office/officeart/2005/8/layout/hierarchy3"/>
    <dgm:cxn modelId="{8019458F-7F9A-49EA-A00B-16507C9DE0DE}" type="presParOf" srcId="{372A0ED7-D663-41E0-AE97-1F0DACB4C39C}" destId="{4474F2DB-2038-4007-BAFD-2884833E7CD8}" srcOrd="1" destOrd="0" presId="urn:microsoft.com/office/officeart/2005/8/layout/hierarchy3"/>
    <dgm:cxn modelId="{55D97285-2995-473E-A9F4-65D54EDDC149}" type="presParOf" srcId="{1CEA0424-F171-4D0A-8A5F-72D07EFBFBA7}" destId="{AA34BDEE-BAE9-471C-88BE-3343D7743358}" srcOrd="1" destOrd="0" presId="urn:microsoft.com/office/officeart/2005/8/layout/hierarchy3"/>
    <dgm:cxn modelId="{5267FDEC-974D-4874-AA90-28832238130F}" type="presParOf" srcId="{AA34BDEE-BAE9-471C-88BE-3343D7743358}" destId="{EC89CBAB-1AE5-4C40-8B4B-BD9D4B8EFA71}" srcOrd="0" destOrd="0" presId="urn:microsoft.com/office/officeart/2005/8/layout/hierarchy3"/>
    <dgm:cxn modelId="{0580B683-B534-45EE-9480-6CE181E6ED98}" type="presParOf" srcId="{AA34BDEE-BAE9-471C-88BE-3343D7743358}" destId="{6ED344D3-30E3-4194-BAC1-303EBD34C3AB}" srcOrd="1" destOrd="0" presId="urn:microsoft.com/office/officeart/2005/8/layout/hierarchy3"/>
    <dgm:cxn modelId="{64AE3730-322A-4CDF-94C4-F7A18A824BCC}" type="presParOf" srcId="{AA34BDEE-BAE9-471C-88BE-3343D7743358}" destId="{96F39E4E-A151-4ECE-BD54-F9CBA1C57E8E}" srcOrd="2" destOrd="0" presId="urn:microsoft.com/office/officeart/2005/8/layout/hierarchy3"/>
    <dgm:cxn modelId="{A8978A1D-7055-494F-98CD-9CA7801E5116}" type="presParOf" srcId="{AA34BDEE-BAE9-471C-88BE-3343D7743358}" destId="{5A31C6C3-83BF-4264-901C-D1C0927CF664}" srcOrd="3" destOrd="0" presId="urn:microsoft.com/office/officeart/2005/8/layout/hierarchy3"/>
    <dgm:cxn modelId="{9EE0AB65-A727-4478-9E69-4436DC99E17E}" type="presParOf" srcId="{BE1EB5FE-4B3F-433F-9DF5-76B3C19ECD28}" destId="{7F190054-6F43-4B23-AB45-41DDD6347FB9}" srcOrd="1" destOrd="0" presId="urn:microsoft.com/office/officeart/2005/8/layout/hierarchy3"/>
    <dgm:cxn modelId="{2A4EE7A3-DCB7-48CC-95B2-112D837D3CAE}" type="presParOf" srcId="{7F190054-6F43-4B23-AB45-41DDD6347FB9}" destId="{B6B0D95C-2F1A-4CFA-BFC0-071A783F2E44}" srcOrd="0" destOrd="0" presId="urn:microsoft.com/office/officeart/2005/8/layout/hierarchy3"/>
    <dgm:cxn modelId="{12238D0F-79FD-4168-B7C1-705B6B7C19CA}" type="presParOf" srcId="{B6B0D95C-2F1A-4CFA-BFC0-071A783F2E44}" destId="{E27D9522-E841-416E-BD00-2D0EA3A35403}" srcOrd="0" destOrd="0" presId="urn:microsoft.com/office/officeart/2005/8/layout/hierarchy3"/>
    <dgm:cxn modelId="{0B78EC83-B9A6-485D-A391-04E9B59723E2}" type="presParOf" srcId="{B6B0D95C-2F1A-4CFA-BFC0-071A783F2E44}" destId="{8FE8D914-E940-4BBA-BB37-E5AE76E9E616}" srcOrd="1" destOrd="0" presId="urn:microsoft.com/office/officeart/2005/8/layout/hierarchy3"/>
    <dgm:cxn modelId="{5956868F-DF80-4B83-A1C7-C4AE7A05F634}" type="presParOf" srcId="{7F190054-6F43-4B23-AB45-41DDD6347FB9}" destId="{DFB6D9EE-03EC-4AF1-B9A9-1DD36A90A658}" srcOrd="1" destOrd="0" presId="urn:microsoft.com/office/officeart/2005/8/layout/hierarchy3"/>
    <dgm:cxn modelId="{F7CBEEF0-219D-455C-9663-CD10BEFF5CF9}" type="presParOf" srcId="{DFB6D9EE-03EC-4AF1-B9A9-1DD36A90A658}" destId="{DF73FE8D-CE8D-4BC3-BE2F-00581E0BFEE1}" srcOrd="0" destOrd="0" presId="urn:microsoft.com/office/officeart/2005/8/layout/hierarchy3"/>
    <dgm:cxn modelId="{99B4A4C7-35FD-4D77-BBD6-E481AD103543}" type="presParOf" srcId="{DFB6D9EE-03EC-4AF1-B9A9-1DD36A90A658}" destId="{13AF509D-6016-4D16-B7E7-7878EEC2A3D3}" srcOrd="1" destOrd="0" presId="urn:microsoft.com/office/officeart/2005/8/layout/hierarchy3"/>
    <dgm:cxn modelId="{0D2F6677-7F29-4CEA-BC9B-65DFADE80EC4}" type="presParOf" srcId="{DFB6D9EE-03EC-4AF1-B9A9-1DD36A90A658}" destId="{39B8BBE4-90C9-4EA2-AEFB-42CC98A61593}" srcOrd="2" destOrd="0" presId="urn:microsoft.com/office/officeart/2005/8/layout/hierarchy3"/>
    <dgm:cxn modelId="{7D7F2EB4-E539-4EF0-AA3B-FA78623858DE}" type="presParOf" srcId="{DFB6D9EE-03EC-4AF1-B9A9-1DD36A90A658}" destId="{5A4E6481-7D6B-4D2F-857B-6D7EAF5FDB5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29C0EE-5CF7-46AB-841E-B1F4FBB0FE80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88F87D-62A3-4D26-B5BA-5FACE3B52883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Традиционные методы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E89F1D-DA07-4479-96D4-BBC3B85436CC}" type="parTrans" cxnId="{5AC2E807-5ADA-4C04-A386-97B34B2EAA54}">
      <dgm:prSet/>
      <dgm:spPr/>
      <dgm:t>
        <a:bodyPr/>
        <a:lstStyle/>
        <a:p>
          <a:endParaRPr lang="ru-RU"/>
        </a:p>
      </dgm:t>
    </dgm:pt>
    <dgm:pt modelId="{B90F05AB-0604-4469-AFD9-94F41805F966}" type="sibTrans" cxnId="{5AC2E807-5ADA-4C04-A386-97B34B2EAA54}">
      <dgm:prSet/>
      <dgm:spPr/>
      <dgm:t>
        <a:bodyPr/>
        <a:lstStyle/>
        <a:p>
          <a:endParaRPr lang="ru-RU"/>
        </a:p>
      </dgm:t>
    </dgm:pt>
    <dgm:pt modelId="{AB025A86-43F6-4F64-A5B0-4486EEB473F7}">
      <dgm:prSet phldrT="[Текст]" custT="1"/>
      <dgm:spPr/>
      <dgm:t>
        <a:bodyPr/>
        <a:lstStyle/>
        <a:p>
          <a:r>
            <a:rPr lang="ru-RU" sz="2600" b="1" dirty="0" smtClean="0"/>
            <a:t>Лекции</a:t>
          </a:r>
        </a:p>
        <a:p>
          <a:r>
            <a:rPr lang="ru-RU" sz="2600" b="1" dirty="0" smtClean="0"/>
            <a:t>Семинары</a:t>
          </a:r>
        </a:p>
        <a:p>
          <a:r>
            <a:rPr lang="ru-RU" sz="2600" b="1" dirty="0" smtClean="0"/>
            <a:t>Конференции</a:t>
          </a:r>
        </a:p>
        <a:p>
          <a:r>
            <a:rPr lang="ru-RU" sz="2600" b="1" dirty="0" smtClean="0"/>
            <a:t>Презентации</a:t>
          </a:r>
        </a:p>
        <a:p>
          <a:r>
            <a:rPr lang="ru-RU" sz="2600" b="1" dirty="0" smtClean="0"/>
            <a:t>Учебные видеофильмы</a:t>
          </a:r>
          <a:endParaRPr lang="ru-RU" sz="2600" b="1" dirty="0"/>
        </a:p>
      </dgm:t>
    </dgm:pt>
    <dgm:pt modelId="{E9403CD0-6FE2-4CE0-9CD0-8A00ABDDC3ED}" type="parTrans" cxnId="{6CCBE8A3-E0FA-43AD-815B-BDCD4826B9AA}">
      <dgm:prSet/>
      <dgm:spPr/>
      <dgm:t>
        <a:bodyPr/>
        <a:lstStyle/>
        <a:p>
          <a:endParaRPr lang="ru-RU"/>
        </a:p>
      </dgm:t>
    </dgm:pt>
    <dgm:pt modelId="{71FCD6E4-C425-424F-A481-E46C5C0ADBDA}" type="sibTrans" cxnId="{6CCBE8A3-E0FA-43AD-815B-BDCD4826B9AA}">
      <dgm:prSet/>
      <dgm:spPr/>
      <dgm:t>
        <a:bodyPr/>
        <a:lstStyle/>
        <a:p>
          <a:endParaRPr lang="ru-RU"/>
        </a:p>
      </dgm:t>
    </dgm:pt>
    <dgm:pt modelId="{EFBF9ADA-6B46-466B-A75E-2510F8DB8BF7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Активные методы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DE7913-2592-4314-AF59-6F279E8968A5}" type="parTrans" cxnId="{0BD984B8-33FA-4268-8BAC-7C1BA32447F3}">
      <dgm:prSet/>
      <dgm:spPr/>
      <dgm:t>
        <a:bodyPr/>
        <a:lstStyle/>
        <a:p>
          <a:endParaRPr lang="ru-RU"/>
        </a:p>
      </dgm:t>
    </dgm:pt>
    <dgm:pt modelId="{514F0766-889F-405E-8E34-6473273907D5}" type="sibTrans" cxnId="{0BD984B8-33FA-4268-8BAC-7C1BA32447F3}">
      <dgm:prSet/>
      <dgm:spPr/>
      <dgm:t>
        <a:bodyPr/>
        <a:lstStyle/>
        <a:p>
          <a:endParaRPr lang="ru-RU"/>
        </a:p>
      </dgm:t>
    </dgm:pt>
    <dgm:pt modelId="{BB438B18-492B-4B70-A908-073A4B1CC500}">
      <dgm:prSet phldrT="[Текст]" custT="1"/>
      <dgm:spPr/>
      <dgm:t>
        <a:bodyPr/>
        <a:lstStyle/>
        <a:p>
          <a:r>
            <a:rPr lang="ru-RU" sz="2600" b="1" dirty="0" smtClean="0"/>
            <a:t>Тренинги</a:t>
          </a:r>
        </a:p>
        <a:p>
          <a:r>
            <a:rPr lang="ru-RU" sz="2600" b="1" dirty="0" smtClean="0"/>
            <a:t>Конкурсы</a:t>
          </a:r>
        </a:p>
        <a:p>
          <a:r>
            <a:rPr lang="ru-RU" sz="2600" b="1" dirty="0" smtClean="0"/>
            <a:t>Групповые обсуждения</a:t>
          </a:r>
        </a:p>
        <a:p>
          <a:r>
            <a:rPr lang="ru-RU" sz="2600" b="1" dirty="0" smtClean="0"/>
            <a:t>Деловые и ролевые игры</a:t>
          </a:r>
        </a:p>
        <a:p>
          <a:r>
            <a:rPr lang="ru-RU" sz="2600" b="1" dirty="0" smtClean="0"/>
            <a:t>Мастер- классы</a:t>
          </a:r>
        </a:p>
      </dgm:t>
    </dgm:pt>
    <dgm:pt modelId="{12601B14-E3C9-4FE5-B389-77CFF53AD646}" type="parTrans" cxnId="{B983A0E0-234D-4728-B6D5-F46A8FC37DF8}">
      <dgm:prSet/>
      <dgm:spPr/>
      <dgm:t>
        <a:bodyPr/>
        <a:lstStyle/>
        <a:p>
          <a:endParaRPr lang="ru-RU"/>
        </a:p>
      </dgm:t>
    </dgm:pt>
    <dgm:pt modelId="{E1014C72-77AA-4972-97F6-CA2A53C22382}" type="sibTrans" cxnId="{B983A0E0-234D-4728-B6D5-F46A8FC37DF8}">
      <dgm:prSet/>
      <dgm:spPr/>
      <dgm:t>
        <a:bodyPr/>
        <a:lstStyle/>
        <a:p>
          <a:endParaRPr lang="ru-RU"/>
        </a:p>
      </dgm:t>
    </dgm:pt>
    <dgm:pt modelId="{B60783C6-7751-4305-99A6-B039AB60D13B}" type="pres">
      <dgm:prSet presAssocID="{D929C0EE-5CF7-46AB-841E-B1F4FBB0FE80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FB828FE-DD12-4528-8B95-9BA8C3E444E4}" type="pres">
      <dgm:prSet presAssocID="{3988F87D-62A3-4D26-B5BA-5FACE3B52883}" presName="posSpace" presStyleCnt="0"/>
      <dgm:spPr/>
    </dgm:pt>
    <dgm:pt modelId="{6E904A6F-F0E3-43DB-A14E-674DC429D99A}" type="pres">
      <dgm:prSet presAssocID="{3988F87D-62A3-4D26-B5BA-5FACE3B52883}" presName="vertFlow" presStyleCnt="0"/>
      <dgm:spPr/>
    </dgm:pt>
    <dgm:pt modelId="{88E6E9E6-09C4-4CEC-937E-79DCB0786D80}" type="pres">
      <dgm:prSet presAssocID="{3988F87D-62A3-4D26-B5BA-5FACE3B52883}" presName="topSpace" presStyleCnt="0"/>
      <dgm:spPr/>
    </dgm:pt>
    <dgm:pt modelId="{7F1AAAC6-3E65-4D19-8575-4EF274CE8A05}" type="pres">
      <dgm:prSet presAssocID="{3988F87D-62A3-4D26-B5BA-5FACE3B52883}" presName="firstComp" presStyleCnt="0"/>
      <dgm:spPr/>
    </dgm:pt>
    <dgm:pt modelId="{1D9E07E7-B3F9-443E-AA26-EEF985361D9B}" type="pres">
      <dgm:prSet presAssocID="{3988F87D-62A3-4D26-B5BA-5FACE3B52883}" presName="firstChild" presStyleLbl="bgAccFollowNode1" presStyleIdx="0" presStyleCnt="2" custScaleX="153559" custScaleY="420145" custLinFactNeighborX="24706" custLinFactNeighborY="-58567"/>
      <dgm:spPr/>
      <dgm:t>
        <a:bodyPr/>
        <a:lstStyle/>
        <a:p>
          <a:endParaRPr lang="ru-RU"/>
        </a:p>
      </dgm:t>
    </dgm:pt>
    <dgm:pt modelId="{14D8DF35-7918-4E68-9C1A-5C20F42E0ED7}" type="pres">
      <dgm:prSet presAssocID="{3988F87D-62A3-4D26-B5BA-5FACE3B52883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BB795-7FD7-4484-A92A-B49EA5B852BA}" type="pres">
      <dgm:prSet presAssocID="{3988F87D-62A3-4D26-B5BA-5FACE3B52883}" presName="negSpace" presStyleCnt="0"/>
      <dgm:spPr/>
    </dgm:pt>
    <dgm:pt modelId="{2604BF55-BAB7-4D0A-9B38-8C61E1BEB454}" type="pres">
      <dgm:prSet presAssocID="{3988F87D-62A3-4D26-B5BA-5FACE3B52883}" presName="circle" presStyleLbl="node1" presStyleIdx="0" presStyleCnt="2" custScaleX="405853" custScaleY="133105" custLinFactY="183659" custLinFactNeighborX="-18554" custLinFactNeighborY="200000"/>
      <dgm:spPr/>
      <dgm:t>
        <a:bodyPr/>
        <a:lstStyle/>
        <a:p>
          <a:endParaRPr lang="ru-RU"/>
        </a:p>
      </dgm:t>
    </dgm:pt>
    <dgm:pt modelId="{4F83B601-E498-48A1-B3F3-F34A0426B4E4}" type="pres">
      <dgm:prSet presAssocID="{B90F05AB-0604-4469-AFD9-94F41805F966}" presName="transSpace" presStyleCnt="0"/>
      <dgm:spPr/>
    </dgm:pt>
    <dgm:pt modelId="{0E5FD5BF-499C-4B21-BCC6-F3583E62C653}" type="pres">
      <dgm:prSet presAssocID="{EFBF9ADA-6B46-466B-A75E-2510F8DB8BF7}" presName="posSpace" presStyleCnt="0"/>
      <dgm:spPr/>
    </dgm:pt>
    <dgm:pt modelId="{88D68C34-9723-4B58-96C6-5149C510A971}" type="pres">
      <dgm:prSet presAssocID="{EFBF9ADA-6B46-466B-A75E-2510F8DB8BF7}" presName="vertFlow" presStyleCnt="0"/>
      <dgm:spPr/>
    </dgm:pt>
    <dgm:pt modelId="{5293C11F-584E-4287-9E06-48E1770620CF}" type="pres">
      <dgm:prSet presAssocID="{EFBF9ADA-6B46-466B-A75E-2510F8DB8BF7}" presName="topSpace" presStyleCnt="0"/>
      <dgm:spPr/>
    </dgm:pt>
    <dgm:pt modelId="{1FF64269-DDC7-41BD-9089-EEF7E40F0737}" type="pres">
      <dgm:prSet presAssocID="{EFBF9ADA-6B46-466B-A75E-2510F8DB8BF7}" presName="firstComp" presStyleCnt="0"/>
      <dgm:spPr/>
    </dgm:pt>
    <dgm:pt modelId="{041ADF96-8276-46DC-86D6-8361AE0E1FD4}" type="pres">
      <dgm:prSet presAssocID="{EFBF9ADA-6B46-466B-A75E-2510F8DB8BF7}" presName="firstChild" presStyleLbl="bgAccFollowNode1" presStyleIdx="1" presStyleCnt="2" custScaleX="167127" custScaleY="390348" custLinFactNeighborX="-52001" custLinFactNeighborY="21966"/>
      <dgm:spPr/>
      <dgm:t>
        <a:bodyPr/>
        <a:lstStyle/>
        <a:p>
          <a:endParaRPr lang="ru-RU"/>
        </a:p>
      </dgm:t>
    </dgm:pt>
    <dgm:pt modelId="{4902D9BA-ECCE-4DE6-A96A-0F5F7C9C05FA}" type="pres">
      <dgm:prSet presAssocID="{EFBF9ADA-6B46-466B-A75E-2510F8DB8BF7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41063-9159-4CF2-8F1F-8A3E08CCC09A}" type="pres">
      <dgm:prSet presAssocID="{EFBF9ADA-6B46-466B-A75E-2510F8DB8BF7}" presName="negSpace" presStyleCnt="0"/>
      <dgm:spPr/>
    </dgm:pt>
    <dgm:pt modelId="{F9FB7150-414B-4048-B742-77981320F5F9}" type="pres">
      <dgm:prSet presAssocID="{EFBF9ADA-6B46-466B-A75E-2510F8DB8BF7}" presName="circle" presStyleLbl="node1" presStyleIdx="1" presStyleCnt="2" custScaleX="276093" custLinFactNeighborX="-69681" custLinFactNeighborY="-15502"/>
      <dgm:spPr/>
      <dgm:t>
        <a:bodyPr/>
        <a:lstStyle/>
        <a:p>
          <a:endParaRPr lang="ru-RU"/>
        </a:p>
      </dgm:t>
    </dgm:pt>
  </dgm:ptLst>
  <dgm:cxnLst>
    <dgm:cxn modelId="{34E018D7-ED29-493C-BBF7-60AB737B4EAB}" type="presOf" srcId="{BB438B18-492B-4B70-A908-073A4B1CC500}" destId="{4902D9BA-ECCE-4DE6-A96A-0F5F7C9C05FA}" srcOrd="1" destOrd="0" presId="urn:microsoft.com/office/officeart/2005/8/layout/hList9"/>
    <dgm:cxn modelId="{097E5656-F0C4-4D34-B133-5132FE92404A}" type="presOf" srcId="{BB438B18-492B-4B70-A908-073A4B1CC500}" destId="{041ADF96-8276-46DC-86D6-8361AE0E1FD4}" srcOrd="0" destOrd="0" presId="urn:microsoft.com/office/officeart/2005/8/layout/hList9"/>
    <dgm:cxn modelId="{4D39AB89-CD52-4CAC-9C62-6250D4544D8F}" type="presOf" srcId="{EFBF9ADA-6B46-466B-A75E-2510F8DB8BF7}" destId="{F9FB7150-414B-4048-B742-77981320F5F9}" srcOrd="0" destOrd="0" presId="urn:microsoft.com/office/officeart/2005/8/layout/hList9"/>
    <dgm:cxn modelId="{0BD984B8-33FA-4268-8BAC-7C1BA32447F3}" srcId="{D929C0EE-5CF7-46AB-841E-B1F4FBB0FE80}" destId="{EFBF9ADA-6B46-466B-A75E-2510F8DB8BF7}" srcOrd="1" destOrd="0" parTransId="{E9DE7913-2592-4314-AF59-6F279E8968A5}" sibTransId="{514F0766-889F-405E-8E34-6473273907D5}"/>
    <dgm:cxn modelId="{056363C8-658A-47AD-A7E5-8CAC1E334449}" type="presOf" srcId="{AB025A86-43F6-4F64-A5B0-4486EEB473F7}" destId="{14D8DF35-7918-4E68-9C1A-5C20F42E0ED7}" srcOrd="1" destOrd="0" presId="urn:microsoft.com/office/officeart/2005/8/layout/hList9"/>
    <dgm:cxn modelId="{F8431764-34DD-4F5D-AC4E-68C25A429E98}" type="presOf" srcId="{D929C0EE-5CF7-46AB-841E-B1F4FBB0FE80}" destId="{B60783C6-7751-4305-99A6-B039AB60D13B}" srcOrd="0" destOrd="0" presId="urn:microsoft.com/office/officeart/2005/8/layout/hList9"/>
    <dgm:cxn modelId="{B983A0E0-234D-4728-B6D5-F46A8FC37DF8}" srcId="{EFBF9ADA-6B46-466B-A75E-2510F8DB8BF7}" destId="{BB438B18-492B-4B70-A908-073A4B1CC500}" srcOrd="0" destOrd="0" parTransId="{12601B14-E3C9-4FE5-B389-77CFF53AD646}" sibTransId="{E1014C72-77AA-4972-97F6-CA2A53C22382}"/>
    <dgm:cxn modelId="{03E32C83-6E45-4A12-B61E-B4F414367AF4}" type="presOf" srcId="{3988F87D-62A3-4D26-B5BA-5FACE3B52883}" destId="{2604BF55-BAB7-4D0A-9B38-8C61E1BEB454}" srcOrd="0" destOrd="0" presId="urn:microsoft.com/office/officeart/2005/8/layout/hList9"/>
    <dgm:cxn modelId="{50C24CD8-D3AF-48F3-BD00-B0DFA0F2E251}" type="presOf" srcId="{AB025A86-43F6-4F64-A5B0-4486EEB473F7}" destId="{1D9E07E7-B3F9-443E-AA26-EEF985361D9B}" srcOrd="0" destOrd="0" presId="urn:microsoft.com/office/officeart/2005/8/layout/hList9"/>
    <dgm:cxn modelId="{5AC2E807-5ADA-4C04-A386-97B34B2EAA54}" srcId="{D929C0EE-5CF7-46AB-841E-B1F4FBB0FE80}" destId="{3988F87D-62A3-4D26-B5BA-5FACE3B52883}" srcOrd="0" destOrd="0" parTransId="{A1E89F1D-DA07-4479-96D4-BBC3B85436CC}" sibTransId="{B90F05AB-0604-4469-AFD9-94F41805F966}"/>
    <dgm:cxn modelId="{6CCBE8A3-E0FA-43AD-815B-BDCD4826B9AA}" srcId="{3988F87D-62A3-4D26-B5BA-5FACE3B52883}" destId="{AB025A86-43F6-4F64-A5B0-4486EEB473F7}" srcOrd="0" destOrd="0" parTransId="{E9403CD0-6FE2-4CE0-9CD0-8A00ABDDC3ED}" sibTransId="{71FCD6E4-C425-424F-A481-E46C5C0ADBDA}"/>
    <dgm:cxn modelId="{14A9B69B-BA30-4486-AE18-16DEF7A98465}" type="presParOf" srcId="{B60783C6-7751-4305-99A6-B039AB60D13B}" destId="{BFB828FE-DD12-4528-8B95-9BA8C3E444E4}" srcOrd="0" destOrd="0" presId="urn:microsoft.com/office/officeart/2005/8/layout/hList9"/>
    <dgm:cxn modelId="{69E52E88-301E-4EB2-89FF-39B5E6CB14B5}" type="presParOf" srcId="{B60783C6-7751-4305-99A6-B039AB60D13B}" destId="{6E904A6F-F0E3-43DB-A14E-674DC429D99A}" srcOrd="1" destOrd="0" presId="urn:microsoft.com/office/officeart/2005/8/layout/hList9"/>
    <dgm:cxn modelId="{25905938-DCF6-45F6-8B01-CB712C72AD97}" type="presParOf" srcId="{6E904A6F-F0E3-43DB-A14E-674DC429D99A}" destId="{88E6E9E6-09C4-4CEC-937E-79DCB0786D80}" srcOrd="0" destOrd="0" presId="urn:microsoft.com/office/officeart/2005/8/layout/hList9"/>
    <dgm:cxn modelId="{C30C43B6-B985-43BE-844A-8C44ED19E705}" type="presParOf" srcId="{6E904A6F-F0E3-43DB-A14E-674DC429D99A}" destId="{7F1AAAC6-3E65-4D19-8575-4EF274CE8A05}" srcOrd="1" destOrd="0" presId="urn:microsoft.com/office/officeart/2005/8/layout/hList9"/>
    <dgm:cxn modelId="{D3966AE1-A607-4764-9779-8C626478B427}" type="presParOf" srcId="{7F1AAAC6-3E65-4D19-8575-4EF274CE8A05}" destId="{1D9E07E7-B3F9-443E-AA26-EEF985361D9B}" srcOrd="0" destOrd="0" presId="urn:microsoft.com/office/officeart/2005/8/layout/hList9"/>
    <dgm:cxn modelId="{9B56C9FF-8231-4684-8EDE-6017B0567996}" type="presParOf" srcId="{7F1AAAC6-3E65-4D19-8575-4EF274CE8A05}" destId="{14D8DF35-7918-4E68-9C1A-5C20F42E0ED7}" srcOrd="1" destOrd="0" presId="urn:microsoft.com/office/officeart/2005/8/layout/hList9"/>
    <dgm:cxn modelId="{0B397AC2-0F93-4B9D-B780-BD792FF56C42}" type="presParOf" srcId="{B60783C6-7751-4305-99A6-B039AB60D13B}" destId="{14DBB795-7FD7-4484-A92A-B49EA5B852BA}" srcOrd="2" destOrd="0" presId="urn:microsoft.com/office/officeart/2005/8/layout/hList9"/>
    <dgm:cxn modelId="{AA12B7B4-CABE-4376-BED9-1CD6A8D4299F}" type="presParOf" srcId="{B60783C6-7751-4305-99A6-B039AB60D13B}" destId="{2604BF55-BAB7-4D0A-9B38-8C61E1BEB454}" srcOrd="3" destOrd="0" presId="urn:microsoft.com/office/officeart/2005/8/layout/hList9"/>
    <dgm:cxn modelId="{739F56A3-23C5-48D7-8C30-4204DC41CA90}" type="presParOf" srcId="{B60783C6-7751-4305-99A6-B039AB60D13B}" destId="{4F83B601-E498-48A1-B3F3-F34A0426B4E4}" srcOrd="4" destOrd="0" presId="urn:microsoft.com/office/officeart/2005/8/layout/hList9"/>
    <dgm:cxn modelId="{D4F46A9F-0D03-43D9-A2A0-17FE280F524C}" type="presParOf" srcId="{B60783C6-7751-4305-99A6-B039AB60D13B}" destId="{0E5FD5BF-499C-4B21-BCC6-F3583E62C653}" srcOrd="5" destOrd="0" presId="urn:microsoft.com/office/officeart/2005/8/layout/hList9"/>
    <dgm:cxn modelId="{21F73DD6-2461-4734-84F7-75F1F0FB07E8}" type="presParOf" srcId="{B60783C6-7751-4305-99A6-B039AB60D13B}" destId="{88D68C34-9723-4B58-96C6-5149C510A971}" srcOrd="6" destOrd="0" presId="urn:microsoft.com/office/officeart/2005/8/layout/hList9"/>
    <dgm:cxn modelId="{8BD2F6E6-1BFA-42DF-8FDF-430E9FDAA28F}" type="presParOf" srcId="{88D68C34-9723-4B58-96C6-5149C510A971}" destId="{5293C11F-584E-4287-9E06-48E1770620CF}" srcOrd="0" destOrd="0" presId="urn:microsoft.com/office/officeart/2005/8/layout/hList9"/>
    <dgm:cxn modelId="{D31DAD12-4F93-4643-A7F8-6A2CDE1BFD97}" type="presParOf" srcId="{88D68C34-9723-4B58-96C6-5149C510A971}" destId="{1FF64269-DDC7-41BD-9089-EEF7E40F0737}" srcOrd="1" destOrd="0" presId="urn:microsoft.com/office/officeart/2005/8/layout/hList9"/>
    <dgm:cxn modelId="{1CDA2905-4111-40DB-9029-B9C0BE539E57}" type="presParOf" srcId="{1FF64269-DDC7-41BD-9089-EEF7E40F0737}" destId="{041ADF96-8276-46DC-86D6-8361AE0E1FD4}" srcOrd="0" destOrd="0" presId="urn:microsoft.com/office/officeart/2005/8/layout/hList9"/>
    <dgm:cxn modelId="{DE24D985-5763-4C0D-A736-E2065C3B9E15}" type="presParOf" srcId="{1FF64269-DDC7-41BD-9089-EEF7E40F0737}" destId="{4902D9BA-ECCE-4DE6-A96A-0F5F7C9C05FA}" srcOrd="1" destOrd="0" presId="urn:microsoft.com/office/officeart/2005/8/layout/hList9"/>
    <dgm:cxn modelId="{FF71DD05-D0B7-474B-BC99-EB29AAB46741}" type="presParOf" srcId="{B60783C6-7751-4305-99A6-B039AB60D13B}" destId="{28641063-9159-4CF2-8F1F-8A3E08CCC09A}" srcOrd="7" destOrd="0" presId="urn:microsoft.com/office/officeart/2005/8/layout/hList9"/>
    <dgm:cxn modelId="{9F1E0896-E086-4BC0-9AAF-9740972D810B}" type="presParOf" srcId="{B60783C6-7751-4305-99A6-B039AB60D13B}" destId="{F9FB7150-414B-4048-B742-77981320F5F9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F0919-888A-443D-9E29-A9F7CD39983A}">
      <dsp:nvSpPr>
        <dsp:cNvPr id="0" name=""/>
        <dsp:cNvSpPr/>
      </dsp:nvSpPr>
      <dsp:spPr>
        <a:xfrm>
          <a:off x="72013" y="0"/>
          <a:ext cx="3684714" cy="1842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Основные формы обучения</a:t>
          </a:r>
          <a:endParaRPr lang="ru-RU" sz="3600" b="1" i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5974" y="53961"/>
        <a:ext cx="3576792" cy="1734435"/>
      </dsp:txXfrm>
    </dsp:sp>
    <dsp:sp modelId="{EC89CBAB-1AE5-4C40-8B4B-BD9D4B8EFA71}">
      <dsp:nvSpPr>
        <dsp:cNvPr id="0" name=""/>
        <dsp:cNvSpPr/>
      </dsp:nvSpPr>
      <dsp:spPr>
        <a:xfrm>
          <a:off x="440484" y="1842357"/>
          <a:ext cx="297724" cy="1253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3715"/>
              </a:lnTo>
              <a:lnTo>
                <a:pt x="297724" y="1253715"/>
              </a:lnTo>
            </a:path>
          </a:pathLst>
        </a:custGeom>
        <a:noFill/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344D3-30E3-4194-BAC1-303EBD34C3AB}">
      <dsp:nvSpPr>
        <dsp:cNvPr id="0" name=""/>
        <dsp:cNvSpPr/>
      </dsp:nvSpPr>
      <dsp:spPr>
        <a:xfrm>
          <a:off x="738209" y="2565629"/>
          <a:ext cx="3651463" cy="10608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2">
                  <a:lumMod val="25000"/>
                </a:schemeClr>
              </a:solidFill>
            </a:rPr>
            <a:t>Групповое</a:t>
          </a:r>
          <a:endParaRPr lang="ru-RU" sz="3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769281" y="2596701"/>
        <a:ext cx="3589319" cy="998740"/>
      </dsp:txXfrm>
    </dsp:sp>
    <dsp:sp modelId="{96F39E4E-A151-4ECE-BD54-F9CBA1C57E8E}">
      <dsp:nvSpPr>
        <dsp:cNvPr id="0" name=""/>
        <dsp:cNvSpPr/>
      </dsp:nvSpPr>
      <dsp:spPr>
        <a:xfrm>
          <a:off x="440484" y="1842357"/>
          <a:ext cx="297724" cy="27482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8216"/>
              </a:lnTo>
              <a:lnTo>
                <a:pt x="297724" y="2748216"/>
              </a:lnTo>
            </a:path>
          </a:pathLst>
        </a:custGeom>
        <a:noFill/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1C6C3-83BF-4264-901C-D1C0927CF664}">
      <dsp:nvSpPr>
        <dsp:cNvPr id="0" name=""/>
        <dsp:cNvSpPr/>
      </dsp:nvSpPr>
      <dsp:spPr>
        <a:xfrm>
          <a:off x="738209" y="4087103"/>
          <a:ext cx="3651463" cy="1006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2">
                  <a:lumMod val="25000"/>
                </a:schemeClr>
              </a:solidFill>
            </a:rPr>
            <a:t>Индивидуальное</a:t>
          </a:r>
          <a:endParaRPr lang="ru-RU" sz="3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767701" y="4116595"/>
        <a:ext cx="3592479" cy="947956"/>
      </dsp:txXfrm>
    </dsp:sp>
    <dsp:sp modelId="{E27D9522-E841-416E-BD00-2D0EA3A35403}">
      <dsp:nvSpPr>
        <dsp:cNvPr id="0" name=""/>
        <dsp:cNvSpPr/>
      </dsp:nvSpPr>
      <dsp:spPr>
        <a:xfrm>
          <a:off x="4543155" y="0"/>
          <a:ext cx="3684714" cy="1842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длительности</a:t>
          </a:r>
          <a:endParaRPr lang="ru-RU" sz="3600" b="1" i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97116" y="53961"/>
        <a:ext cx="3576792" cy="1734435"/>
      </dsp:txXfrm>
    </dsp:sp>
    <dsp:sp modelId="{DF73FE8D-CE8D-4BC3-BE2F-00581E0BFEE1}">
      <dsp:nvSpPr>
        <dsp:cNvPr id="0" name=""/>
        <dsp:cNvSpPr/>
      </dsp:nvSpPr>
      <dsp:spPr>
        <a:xfrm>
          <a:off x="4911627" y="1842357"/>
          <a:ext cx="432474" cy="12680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8011"/>
              </a:lnTo>
              <a:lnTo>
                <a:pt x="432474" y="1268011"/>
              </a:lnTo>
            </a:path>
          </a:pathLst>
        </a:custGeom>
        <a:noFill/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F509D-6016-4D16-B7E7-7878EEC2A3D3}">
      <dsp:nvSpPr>
        <dsp:cNvPr id="0" name=""/>
        <dsp:cNvSpPr/>
      </dsp:nvSpPr>
      <dsp:spPr>
        <a:xfrm>
          <a:off x="5344102" y="2565629"/>
          <a:ext cx="3439606" cy="10894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2">
                  <a:lumMod val="25000"/>
                </a:schemeClr>
              </a:solidFill>
            </a:rPr>
            <a:t>Долгосрочное</a:t>
          </a:r>
          <a:endParaRPr lang="ru-RU" sz="3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376012" y="2597539"/>
        <a:ext cx="3375786" cy="1025657"/>
      </dsp:txXfrm>
    </dsp:sp>
    <dsp:sp modelId="{39B8BBE4-90C9-4EA2-AEFB-42CC98A61593}">
      <dsp:nvSpPr>
        <dsp:cNvPr id="0" name=""/>
        <dsp:cNvSpPr/>
      </dsp:nvSpPr>
      <dsp:spPr>
        <a:xfrm>
          <a:off x="4911627" y="1842357"/>
          <a:ext cx="432474" cy="2834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4512"/>
              </a:lnTo>
              <a:lnTo>
                <a:pt x="432474" y="2834512"/>
              </a:lnTo>
            </a:path>
          </a:pathLst>
        </a:custGeom>
        <a:noFill/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4E6481-7D6B-4D2F-857B-6D7EAF5FDB52}">
      <dsp:nvSpPr>
        <dsp:cNvPr id="0" name=""/>
        <dsp:cNvSpPr/>
      </dsp:nvSpPr>
      <dsp:spPr>
        <a:xfrm>
          <a:off x="5344102" y="4115696"/>
          <a:ext cx="3439606" cy="1122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2">
                  <a:lumMod val="25000"/>
                </a:schemeClr>
              </a:solidFill>
            </a:rPr>
            <a:t>Кратковременное</a:t>
          </a:r>
          <a:endParaRPr lang="ru-RU" sz="3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376974" y="4148568"/>
        <a:ext cx="3373862" cy="10566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9E07E7-B3F9-443E-AA26-EEF985361D9B}">
      <dsp:nvSpPr>
        <dsp:cNvPr id="0" name=""/>
        <dsp:cNvSpPr/>
      </dsp:nvSpPr>
      <dsp:spPr>
        <a:xfrm>
          <a:off x="-70849" y="1147440"/>
          <a:ext cx="2957468" cy="351475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4912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Лекции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Семинары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Конференции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Презентации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Учебные видеофильмы</a:t>
          </a:r>
          <a:endParaRPr lang="ru-RU" sz="2600" b="1" kern="1200" dirty="0"/>
        </a:p>
      </dsp:txBody>
      <dsp:txXfrm>
        <a:off x="402345" y="1147440"/>
        <a:ext cx="2484273" cy="3514751"/>
      </dsp:txXfrm>
    </dsp:sp>
    <dsp:sp modelId="{2604BF55-BAB7-4D0A-9B38-8C61E1BEB454}">
      <dsp:nvSpPr>
        <dsp:cNvPr id="0" name=""/>
        <dsp:cNvSpPr/>
      </dsp:nvSpPr>
      <dsp:spPr>
        <a:xfrm>
          <a:off x="254969" y="4510853"/>
          <a:ext cx="3393494" cy="11129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Традиционные методы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51935" y="4673840"/>
        <a:ext cx="2399562" cy="786968"/>
      </dsp:txXfrm>
    </dsp:sp>
    <dsp:sp modelId="{041ADF96-8276-46DC-86D6-8361AE0E1FD4}">
      <dsp:nvSpPr>
        <dsp:cNvPr id="0" name=""/>
        <dsp:cNvSpPr/>
      </dsp:nvSpPr>
      <dsp:spPr>
        <a:xfrm>
          <a:off x="4714285" y="1821144"/>
          <a:ext cx="3503183" cy="32654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4912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Тренинги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Конкурсы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Групповые обсуждения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Деловые и ролевые игры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Мастер- классы</a:t>
          </a:r>
        </a:p>
      </dsp:txBody>
      <dsp:txXfrm>
        <a:off x="5274794" y="1821144"/>
        <a:ext cx="2942673" cy="3265482"/>
      </dsp:txXfrm>
    </dsp:sp>
    <dsp:sp modelId="{F9FB7150-414B-4048-B742-77981320F5F9}">
      <dsp:nvSpPr>
        <dsp:cNvPr id="0" name=""/>
        <dsp:cNvSpPr/>
      </dsp:nvSpPr>
      <dsp:spPr>
        <a:xfrm>
          <a:off x="6044304" y="1173313"/>
          <a:ext cx="2308520" cy="8361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Активные методы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82379" y="1295763"/>
        <a:ext cx="1632370" cy="5912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3DAE815-752A-4F2E-BD16-078A4AF37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936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 </a:t>
            </a: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9F865-F73C-4A25-B38F-8422EED06C6B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5B6773-F625-44F9-971A-E8139F1F0716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14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F0982F4-A6D4-4F7C-8873-256AAEEB9F0C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15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A2617C-BFC7-44E0-A671-52C28745CB31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16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6FE6576-B22A-47E4-9C52-1E746BDD8195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17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2D6003F-8F98-4255-B344-E87F79E46877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18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9276F1-79A0-4758-9937-EBBAC0B89767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6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C209A83-5488-4650-AE42-3BD20EF39F52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7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/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3F55F5-4CE5-42AB-8328-6DCD5022762B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8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6467826-0596-4E48-8849-6B1A9FF03697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9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8FA9E83-9048-46A3-978D-81465E9B62F4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10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7A4587B-D091-4FCF-9D3B-C80ED13FC86B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11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BD2A3D-2453-4C65-9B70-206AA295B1D5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12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80F8BDB-DE59-4646-8903-4A2667ED4B26}" type="slidenum">
              <a:rPr kumimoji="0" lang="ru-RU" altLang="ru-RU" smtClean="0"/>
              <a:pPr eaLnBrk="1" hangingPunct="1">
                <a:spcBef>
                  <a:spcPct val="0"/>
                </a:spcBef>
              </a:pPr>
              <a:t>13</a:t>
            </a:fld>
            <a:endParaRPr kumimoji="0"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A15DB-0978-42C0-895F-90864C4E06CD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58D3F-2623-4A3E-972E-1A1AE5FB0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0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0743-F730-419B-966F-6826CB5A6FB7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47810-EF26-4BBF-A4F1-589D06B1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8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 userDrawn="1"/>
        </p:nvSpPr>
        <p:spPr bwMode="hidden">
          <a:xfrm>
            <a:off x="228600" y="228600"/>
            <a:ext cx="8696325" cy="82708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 userDrawn="1"/>
        </p:nvGrpSpPr>
        <p:grpSpPr bwMode="auto">
          <a:xfrm>
            <a:off x="211138" y="714375"/>
            <a:ext cx="8723312" cy="769938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DAF9C-C8A5-4690-A453-A45D5C7238FC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6E317-691B-49A8-828A-1F2B7B7BF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7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AE05D-0377-48CA-AF3D-746A8C3CC7C5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ECC3E-BDB8-49C6-B0FF-473D8B057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4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EDB92-FCB1-42BF-9748-F9A95652F18D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A5A36-1C8A-4C3C-9377-ED0AED008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4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87C02-7801-4A25-B5B0-141C94CC5B0F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F123A-2923-4AA7-B806-D8EF6EA76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44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8C625-67EA-4CAD-ACC1-449A286CCE8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5F09-E1F1-4D9F-A84F-72010CAE5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0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E2C30-27DA-4328-A409-1FD7C23CE377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97F97-3628-46FB-9BDA-64B657CC9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78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 userDrawn="1"/>
        </p:nvSpPr>
        <p:spPr>
          <a:xfrm>
            <a:off x="228600" y="228600"/>
            <a:ext cx="8696325" cy="92868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 userDrawn="1"/>
        </p:nvGrpSpPr>
        <p:grpSpPr bwMode="auto">
          <a:xfrm>
            <a:off x="211138" y="714375"/>
            <a:ext cx="8723312" cy="86677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61A77-4D61-403B-B8D5-D2AB2A677D38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4C136-31A1-43EE-9FA9-0F2E5E20F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965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 userDrawn="1"/>
        </p:nvSpPr>
        <p:spPr>
          <a:xfrm>
            <a:off x="228600" y="228600"/>
            <a:ext cx="8696325" cy="69373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 userDrawn="1"/>
        </p:nvGrpSpPr>
        <p:grpSpPr bwMode="auto">
          <a:xfrm>
            <a:off x="211138" y="714375"/>
            <a:ext cx="8723312" cy="62706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3331A-813D-46D3-A044-DC585B3828FA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8FF3D-66A5-4A4B-A94F-B2D830BF4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01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 userDrawn="1"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 userDrawn="1"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3356E-AFC9-496F-854A-08B3DF7F3822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15AAB-D2DB-41B2-B969-E74436160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8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CE26ED5-019C-4EB1-A042-98FCA10765A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824F0A3-C440-4D37-9D82-6D1E733E2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1" r:id="rId2"/>
    <p:sldLayoutId id="2147484077" r:id="rId3"/>
    <p:sldLayoutId id="2147484072" r:id="rId4"/>
    <p:sldLayoutId id="2147484073" r:id="rId5"/>
    <p:sldLayoutId id="2147484074" r:id="rId6"/>
    <p:sldLayoutId id="2147484078" r:id="rId7"/>
    <p:sldLayoutId id="2147484079" r:id="rId8"/>
    <p:sldLayoutId id="2147484080" r:id="rId9"/>
    <p:sldLayoutId id="2147484075" r:id="rId10"/>
    <p:sldLayoutId id="21474840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Microsoft_Excel_Chart1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7950" y="1700213"/>
            <a:ext cx="8783638" cy="273685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4400" b="1" i="1" smtClean="0">
                <a:solidFill>
                  <a:srgbClr val="002060"/>
                </a:solidFill>
              </a:rPr>
              <a:t>Опыт применения активных методов обучения  медицинского персонала с позиции командного подхода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68538" y="5157788"/>
            <a:ext cx="66960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b="1" i="1" dirty="0" err="1" smtClean="0">
                <a:solidFill>
                  <a:schemeClr val="tx2">
                    <a:lumMod val="25000"/>
                  </a:schemeClr>
                </a:solidFill>
              </a:rPr>
              <a:t>Забарко</a:t>
            </a:r>
            <a:r>
              <a:rPr lang="ru-RU" sz="2600" b="1" i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ru-RU" sz="2600" b="1" i="1" dirty="0" err="1" smtClean="0">
                <a:solidFill>
                  <a:schemeClr val="tx2">
                    <a:lumMod val="25000"/>
                  </a:schemeClr>
                </a:solidFill>
              </a:rPr>
              <a:t>О.С</a:t>
            </a:r>
            <a:r>
              <a:rPr lang="ru-RU" sz="2600" b="1" i="1" dirty="0" smtClean="0">
                <a:solidFill>
                  <a:schemeClr val="tx2">
                    <a:lumMod val="25000"/>
                  </a:schemeClr>
                </a:solidFill>
              </a:rPr>
              <a:t>.,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b="1" i="1" dirty="0" smtClean="0">
                <a:solidFill>
                  <a:schemeClr val="tx2">
                    <a:lumMod val="25000"/>
                  </a:schemeClr>
                </a:solidFill>
              </a:rPr>
              <a:t>главная медицинская сестра 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b="1" i="1" dirty="0" err="1" smtClean="0">
                <a:solidFill>
                  <a:schemeClr val="tx2">
                    <a:lumMod val="25000"/>
                  </a:schemeClr>
                </a:solidFill>
              </a:rPr>
              <a:t>ОАО</a:t>
            </a:r>
            <a:r>
              <a:rPr lang="ru-RU" sz="2600" b="1" i="1" dirty="0" smtClean="0">
                <a:solidFill>
                  <a:schemeClr val="tx2">
                    <a:lumMod val="25000"/>
                  </a:schemeClr>
                </a:solidFill>
              </a:rPr>
              <a:t> «Доктор – А», г. Тюмень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950" y="2338388"/>
            <a:ext cx="8712200" cy="4330700"/>
          </a:xfrm>
        </p:spPr>
        <p:txBody>
          <a:bodyPr rtlCol="0">
            <a:no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всеобщности обучения.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обязательности обучения.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иерархической последовательности.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непрерывности обучения.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Программно- целевой принцип обучения.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связи обучения с жизнью.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наглядности обучения.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эмоциональности и интереса в обучении.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Принцип обучения «от простого к сложному».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58750"/>
            <a:ext cx="8785225" cy="15557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Общие принципы обучения персонала </a:t>
            </a:r>
            <a:r>
              <a:rPr lang="ru-RU" altLang="ru-RU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ОАО</a:t>
            </a:r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«Доктор –А»</a:t>
            </a:r>
          </a:p>
        </p:txBody>
      </p:sp>
      <p:sp>
        <p:nvSpPr>
          <p:cNvPr id="17412" name="Rectangle 45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28596" y="214290"/>
          <a:ext cx="8477288" cy="6455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4925" y="1339850"/>
            <a:ext cx="8858250" cy="51847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74320" indent="-274320" eaLnBrk="1" hangingPunct="1">
              <a:spcBef>
                <a:spcPts val="864"/>
              </a:spcBef>
              <a:spcAft>
                <a:spcPts val="0"/>
              </a:spcAft>
              <a:defRPr/>
            </a:pPr>
            <a:r>
              <a:rPr lang="ru-RU" sz="4700" b="1" dirty="0" smtClean="0">
                <a:solidFill>
                  <a:schemeClr val="bg2">
                    <a:lumMod val="25000"/>
                  </a:schemeClr>
                </a:solidFill>
              </a:rPr>
              <a:t>Активные методы обучения -  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  <a:ea typeface="+mn-ea"/>
                <a:cs typeface="+mn-cs"/>
              </a:rPr>
              <a:t/>
            </a:r>
            <a:br>
              <a:rPr lang="ru-RU" sz="3500" b="1" dirty="0" smtClean="0">
                <a:solidFill>
                  <a:schemeClr val="bg2">
                    <a:lumMod val="25000"/>
                  </a:schemeClr>
                </a:solidFill>
                <a:ea typeface="+mn-ea"/>
                <a:cs typeface="+mn-cs"/>
              </a:rPr>
            </a:b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  <a:ea typeface="+mn-ea"/>
                <a:cs typeface="+mn-cs"/>
              </a:rPr>
              <a:t/>
            </a:r>
            <a:br>
              <a:rPr lang="ru-RU" sz="3500" b="1" dirty="0" smtClean="0">
                <a:solidFill>
                  <a:schemeClr val="bg2">
                    <a:lumMod val="25000"/>
                  </a:schemeClr>
                </a:solidFill>
                <a:ea typeface="+mn-ea"/>
                <a:cs typeface="+mn-cs"/>
              </a:rPr>
            </a:b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  <a:ea typeface="+mn-ea"/>
                <a:cs typeface="+mn-cs"/>
              </a:rPr>
              <a:t>это способы активизации учебно-познавательной деятельности обучаемых, которые побуждают их к активной мыслительной и практической деятельности в процессе овладения материалом, когда активен не только обучающийся, но и обучающиеся.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5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idx="1"/>
          </p:nvPr>
        </p:nvSpPr>
        <p:spPr>
          <a:xfrm>
            <a:off x="250825" y="2636838"/>
            <a:ext cx="8785225" cy="417671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</a:rPr>
              <a:t>Заключается в том, чтобы традиционному пассивному обучению противопоставить методы, активизирующие мыслительную и познавательную деятельность медицинского персонала в овладении ими профессиональными умениями, так, чтобы эти методы обеспечили достижение поставленной цели.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392113" y="333375"/>
            <a:ext cx="8716962" cy="1252538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ru-RU" alt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Times New Roman" pitchFamily="18" charset="0"/>
              </a:rPr>
              <a:t>Цель активного обучения медицинского персонала </a:t>
            </a:r>
            <a:br>
              <a:rPr lang="ru-RU" alt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Times New Roman" pitchFamily="18" charset="0"/>
              </a:rPr>
            </a:br>
            <a:r>
              <a:rPr lang="ru-RU" alt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Times New Roman" pitchFamily="18" charset="0"/>
              </a:rPr>
              <a:t>в </a:t>
            </a:r>
            <a:r>
              <a:rPr lang="ru-RU" altLang="ru-RU" sz="3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Times New Roman" pitchFamily="18" charset="0"/>
              </a:rPr>
              <a:t>ОАО»Доктор</a:t>
            </a:r>
            <a:r>
              <a:rPr lang="ru-RU" alt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Times New Roman" pitchFamily="18" charset="0"/>
              </a:rPr>
              <a:t>–А»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18335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95288" y="3656013"/>
            <a:ext cx="8501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altLang="ru-RU" sz="1600">
              <a:solidFill>
                <a:schemeClr val="tx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 txBox="1">
            <a:spLocks/>
          </p:cNvSpPr>
          <p:nvPr/>
        </p:nvSpPr>
        <p:spPr bwMode="auto">
          <a:xfrm>
            <a:off x="-25400" y="3429000"/>
            <a:ext cx="90011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576263" indent="-2730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855663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1462088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19192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3764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28336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2908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002060"/>
                </a:solidFill>
              </a:rPr>
              <a:t>Анализ данных результатов срезов знаний  показал, что 22%  медицинских сестер хорошо усвоили материал,</a:t>
            </a:r>
            <a:br>
              <a:rPr lang="ru-RU" altLang="ru-RU" sz="3200" b="1">
                <a:solidFill>
                  <a:srgbClr val="002060"/>
                </a:solidFill>
              </a:rPr>
            </a:br>
            <a:r>
              <a:rPr lang="ru-RU" altLang="ru-RU" sz="3200" b="1">
                <a:solidFill>
                  <a:srgbClr val="002060"/>
                </a:solidFill>
              </a:rPr>
              <a:t>8% - удовлетворительно,</a:t>
            </a:r>
            <a:br>
              <a:rPr lang="ru-RU" altLang="ru-RU" sz="3200" b="1">
                <a:solidFill>
                  <a:srgbClr val="002060"/>
                </a:solidFill>
              </a:rPr>
            </a:br>
            <a:r>
              <a:rPr lang="ru-RU" altLang="ru-RU" sz="3200" b="1">
                <a:solidFill>
                  <a:srgbClr val="002060"/>
                </a:solidFill>
              </a:rPr>
              <a:t>70% совершенно не ориентировались в материале.</a:t>
            </a: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07950" y="1125538"/>
            <a:ext cx="9144000" cy="1584325"/>
          </a:xfrm>
          <a:prstGeom prst="rect">
            <a:avLst/>
          </a:prstGeom>
        </p:spPr>
        <p:txBody>
          <a:bodyPr/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20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Symbol" pitchFamily="18" charset="2"/>
              <a:buNone/>
              <a:defRPr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Для подготовки сестринского персонала в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</a:rPr>
              <a:t>ОАО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«Доктор-А» использовались все формы обучения. Самым распространенным был метод подготовки рефератов.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 txBox="1">
            <a:spLocks/>
          </p:cNvSpPr>
          <p:nvPr/>
        </p:nvSpPr>
        <p:spPr bwMode="auto">
          <a:xfrm>
            <a:off x="179388" y="3213100"/>
            <a:ext cx="88201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576263" indent="-2730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855663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1462088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19192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3764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28336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2908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</a:rPr>
              <a:t>Выбрали метод проведения занятий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</a:rPr>
              <a:t>в виде презентаций. Данный метод показал, что материал усваивается лучше, вызывает интерес, докладчик и слушатели при этом активно участвуют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</a:rPr>
              <a:t>в обсуждении.</a:t>
            </a:r>
          </a:p>
        </p:txBody>
      </p:sp>
      <p:sp>
        <p:nvSpPr>
          <p:cNvPr id="22531" name="Текст 2"/>
          <p:cNvSpPr txBox="1">
            <a:spLocks/>
          </p:cNvSpPr>
          <p:nvPr/>
        </p:nvSpPr>
        <p:spPr bwMode="auto">
          <a:xfrm>
            <a:off x="34925" y="1436688"/>
            <a:ext cx="8964613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576263" indent="-2730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855663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1462088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19192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3764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28336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290888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buFont typeface="Symbol" pitchFamily="18" charset="2"/>
              <a:buNone/>
            </a:pPr>
            <a:r>
              <a:rPr lang="ru-RU" altLang="ru-RU" sz="3600" b="1">
                <a:solidFill>
                  <a:srgbClr val="002060"/>
                </a:solidFill>
              </a:rPr>
              <a:t>Это подтолкнуло нас на поиск других, более результативных методов обучения</a:t>
            </a:r>
            <a:r>
              <a:rPr lang="ru-RU" altLang="ru-RU" sz="3600" b="1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8" y="1341438"/>
            <a:ext cx="9072562" cy="18716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Анализ данных результатов срезов знаний методом подготовки презентаций  показал, </a:t>
            </a:r>
          </a:p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что 82%  медицинских сестер </a:t>
            </a:r>
          </a:p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хорошо усвоили материал,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18% - удовлетворительно,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0% - совершенно не ориентировались</a:t>
            </a:r>
          </a:p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в материале.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2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Эти данные подтвердили эффективность обучения, но % хорошо усвоенного материала </a:t>
            </a:r>
          </a:p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не был 100%.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-36513" y="1268413"/>
            <a:ext cx="9144001" cy="482441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defRPr/>
            </a:pP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>При проведении очередного анализа  эффективности обучения выяснили, что существует проблема недостаточного взаимодействия и взаимопонимания между:</a:t>
            </a:r>
            <a:b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>- медицинской сестрой и медицинской сестрой.</a:t>
            </a:r>
            <a:b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>- медицинской сестрой и врачом.</a:t>
            </a:r>
            <a:b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altLang="ru-RU" sz="33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hangingPunct="1">
              <a:defRPr/>
            </a:pP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>Решили увеличить проведение совместных занятий  и учеб с медицинскими сестрами и врачами.</a:t>
            </a:r>
            <a:b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altLang="ru-RU" sz="33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4925" y="1341438"/>
            <a:ext cx="8929688" cy="54006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defRPr/>
            </a:pP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>Совместное обучение дало результаты:</a:t>
            </a:r>
            <a:b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>медицинские сестры и врачи по-иному начали оценивать и относиться к друг другу, появилась « команда» с общими задачами, целями, интересами. </a:t>
            </a:r>
            <a:b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3300" b="1" dirty="0" smtClean="0">
                <a:solidFill>
                  <a:schemeClr val="bg2">
                    <a:lumMod val="25000"/>
                  </a:schemeClr>
                </a:solidFill>
              </a:rPr>
              <a:t>При анализе и анкетировании выяснили,              что 76% сотрудников расценивают коллектив как единое целое, 67% изменили отношение           к друг другу.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Текст 1"/>
          <p:cNvSpPr>
            <a:spLocks noGrp="1"/>
          </p:cNvSpPr>
          <p:nvPr>
            <p:ph type="body" sz="half" idx="2"/>
          </p:nvPr>
        </p:nvSpPr>
        <p:spPr>
          <a:xfrm>
            <a:off x="107950" y="2060575"/>
            <a:ext cx="4464050" cy="4032250"/>
          </a:xfrm>
        </p:spPr>
        <p:txBody>
          <a:bodyPr>
            <a:no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</a:rPr>
              <a:t>Проведение  обучающих занятий с элементами демонстрации материала в  виде ролевых игр  -   еще более результативный метод обучения. Материал для обучения – озвучивается и демонстрируется наглядно.</a:t>
            </a:r>
          </a:p>
        </p:txBody>
      </p:sp>
      <p:sp>
        <p:nvSpPr>
          <p:cNvPr id="26627" name="Заголовок 2"/>
          <p:cNvSpPr>
            <a:spLocks noGrp="1"/>
          </p:cNvSpPr>
          <p:nvPr>
            <p:ph type="title"/>
          </p:nvPr>
        </p:nvSpPr>
        <p:spPr>
          <a:xfrm>
            <a:off x="468313" y="981075"/>
            <a:ext cx="5097462" cy="647700"/>
          </a:xfrm>
        </p:spPr>
        <p:txBody>
          <a:bodyPr/>
          <a:lstStyle/>
          <a:p>
            <a:pPr eaLnBrk="1" hangingPunct="1"/>
            <a:r>
              <a:rPr lang="ru-RU" altLang="ru-RU" sz="5500" b="1" smtClean="0">
                <a:solidFill>
                  <a:srgbClr val="002060"/>
                </a:solidFill>
              </a:rPr>
              <a:t>Ролевые игры</a:t>
            </a:r>
          </a:p>
        </p:txBody>
      </p:sp>
      <p:graphicFrame>
        <p:nvGraphicFramePr>
          <p:cNvPr id="26628" name="Объект 2"/>
          <p:cNvGraphicFramePr>
            <a:graphicFrameLocks noGrp="1"/>
          </p:cNvGraphicFramePr>
          <p:nvPr>
            <p:ph idx="1"/>
          </p:nvPr>
        </p:nvGraphicFramePr>
        <p:xfrm>
          <a:off x="3924300" y="1778000"/>
          <a:ext cx="4968875" cy="460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r:id="rId4" imgW="4005419" imgH="3907875" progId="Excel.Chart.8">
                  <p:embed/>
                </p:oleObj>
              </mc:Choice>
              <mc:Fallback>
                <p:oleObj r:id="rId4" imgW="4005419" imgH="3907875" progId="Excel.Chart.8">
                  <p:embed/>
                  <p:pic>
                    <p:nvPicPr>
                      <p:cNvPr id="0" name="Объект 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1778000"/>
                        <a:ext cx="4968875" cy="460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825" y="4149725"/>
            <a:ext cx="8785225" cy="19446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Arial"/>
                <a:ea typeface="+mj-ea"/>
                <a:cs typeface="+mj-cs"/>
              </a:rPr>
              <a:t>Многопрофильный клинико-диагностический центр. Оказывает амбулаторно-поликлиническую помощь населению г. Тюмени и Тюменской области по более 60 видам медицинской помощи.  Имеет двадцатилетний опыт работы оказания медицинских услуг населению. </a:t>
            </a:r>
            <a:endParaRPr lang="ru-RU" sz="2600" dirty="0">
              <a:solidFill>
                <a:srgbClr val="002060"/>
              </a:solidFill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323850" y="1208088"/>
            <a:ext cx="3008313" cy="186055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Открытое акционерное  общество </a:t>
            </a:r>
            <a:br>
              <a:rPr lang="ru-RU" altLang="ru-RU" b="1" smtClean="0"/>
            </a:br>
            <a:r>
              <a:rPr lang="ru-RU" altLang="ru-RU" b="1" smtClean="0"/>
              <a:t>« Доктор – А» -</a:t>
            </a:r>
          </a:p>
        </p:txBody>
      </p:sp>
      <p:pic>
        <p:nvPicPr>
          <p:cNvPr id="9220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48088" y="228600"/>
            <a:ext cx="5184775" cy="3652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Текст 1"/>
          <p:cNvSpPr>
            <a:spLocks noGrp="1"/>
          </p:cNvSpPr>
          <p:nvPr>
            <p:ph type="body" sz="half" idx="2"/>
          </p:nvPr>
        </p:nvSpPr>
        <p:spPr>
          <a:xfrm>
            <a:off x="107950" y="1989138"/>
            <a:ext cx="4392613" cy="3209925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</a:rPr>
              <a:t>В фильмах пошагово, доступно, четко, </a:t>
            </a:r>
            <a:r>
              <a:rPr lang="ru-RU" sz="25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в соответствии                                      с профессиональными стандартами и порядками показаны этапы услуг, манипуляций.</a:t>
            </a:r>
          </a:p>
          <a:p>
            <a:pPr>
              <a:spcBef>
                <a:spcPct val="0"/>
              </a:spcBef>
              <a:defRPr/>
            </a:pPr>
            <a:r>
              <a:rPr lang="ru-RU" sz="2500" b="1" dirty="0" err="1" smtClean="0">
                <a:solidFill>
                  <a:schemeClr val="bg2">
                    <a:lumMod val="25000"/>
                  </a:schemeClr>
                </a:solidFill>
              </a:rPr>
              <a:t>ОАО</a:t>
            </a:r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</a:rPr>
              <a:t> «Доктор –А» подготовил 2 обучающих фильма. </a:t>
            </a:r>
          </a:p>
        </p:txBody>
      </p:sp>
      <p:sp>
        <p:nvSpPr>
          <p:cNvPr id="27651" name="Заголовок 2"/>
          <p:cNvSpPr>
            <a:spLocks noGrp="1"/>
          </p:cNvSpPr>
          <p:nvPr>
            <p:ph type="title"/>
          </p:nvPr>
        </p:nvSpPr>
        <p:spPr>
          <a:xfrm>
            <a:off x="179388" y="404813"/>
            <a:ext cx="6610350" cy="1368425"/>
          </a:xfrm>
        </p:spPr>
        <p:txBody>
          <a:bodyPr/>
          <a:lstStyle/>
          <a:p>
            <a:pPr eaLnBrk="1" hangingPunct="1"/>
            <a:r>
              <a:rPr lang="ru-RU" altLang="ru-RU" sz="5500" b="1" smtClean="0">
                <a:solidFill>
                  <a:srgbClr val="002060"/>
                </a:solidFill>
              </a:rPr>
              <a:t>Обучающие фильмы</a:t>
            </a:r>
          </a:p>
        </p:txBody>
      </p:sp>
      <p:sp>
        <p:nvSpPr>
          <p:cNvPr id="27652" name="Объект 3"/>
          <p:cNvSpPr>
            <a:spLocks noGrp="1"/>
          </p:cNvSpPr>
          <p:nvPr>
            <p:ph idx="1"/>
          </p:nvPr>
        </p:nvSpPr>
        <p:spPr>
          <a:xfrm>
            <a:off x="4478338" y="1995488"/>
            <a:ext cx="4557712" cy="3810000"/>
          </a:xfrm>
        </p:spPr>
        <p:txBody>
          <a:bodyPr/>
          <a:lstStyle/>
          <a:p>
            <a:pPr>
              <a:defRPr/>
            </a:pPr>
            <a:r>
              <a:rPr lang="ru-RU" altLang="ru-RU" sz="2500" b="1" dirty="0" smtClean="0">
                <a:solidFill>
                  <a:schemeClr val="bg2">
                    <a:lumMod val="25000"/>
                  </a:schemeClr>
                </a:solidFill>
              </a:rPr>
              <a:t>При проведении учеб используем фильмы, которые подготовлены при поддержки и помощи Тюменской региональной общественной организации «Тюменская областная профессиональная сестринская ассоциация».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idx="1"/>
          </p:nvPr>
        </p:nvSpPr>
        <p:spPr>
          <a:xfrm>
            <a:off x="250825" y="2924175"/>
            <a:ext cx="8715375" cy="230505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</a:rPr>
              <a:t>Развитие профессиональных </a:t>
            </a:r>
            <a:r>
              <a:rPr lang="ru-RU" altLang="ru-RU" sz="3600" b="1" smtClean="0">
                <a:solidFill>
                  <a:schemeClr val="bg2">
                    <a:lumMod val="25000"/>
                  </a:schemeClr>
                </a:solidFill>
              </a:rPr>
              <a:t>навыков сестринского персонала </a:t>
            </a: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</a:rPr>
              <a:t>повышает удовлетворенность работой, оптимизирует работу, позволяет персоналу быть уверенным в своих силах и проявлять инициативу.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54038"/>
            <a:ext cx="8229600" cy="6429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65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j02849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7963" y="3190875"/>
            <a:ext cx="3657600" cy="2419350"/>
          </a:xfrm>
          <a:noFill/>
        </p:spPr>
      </p:pic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5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938" y="404813"/>
            <a:ext cx="8229600" cy="11525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Сестринский персонал ОАО «Доктор – А» - 41 сотрудник.</a:t>
            </a:r>
            <a:endParaRPr lang="ru-RU" sz="31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71438" y="2349500"/>
            <a:ext cx="90376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tx1"/>
                </a:solidFill>
              </a:rPr>
              <a:t>Высшую квалификационную категорию имеют 36 - 89%.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Первую квалификационную категорию имеют 4 -  8%.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Не имею квалификационную категорию имеют  1 -  3%.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Преобладает возрастные категории от 30-40 лет, от 40-50.</a:t>
            </a:r>
            <a:endParaRPr lang="ru-RU" sz="27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74650" y="5229225"/>
            <a:ext cx="82296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7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Коллектив сестринского персонала работает много лет, стабилен, профессионален, квалифицирован, умеет и желает работать. </a:t>
            </a:r>
            <a:endParaRPr lang="ru-RU" sz="31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1"/>
          <p:cNvSpPr>
            <a:spLocks noGrp="1"/>
          </p:cNvSpPr>
          <p:nvPr>
            <p:ph idx="1"/>
          </p:nvPr>
        </p:nvSpPr>
        <p:spPr>
          <a:xfrm>
            <a:off x="107950" y="2565400"/>
            <a:ext cx="8785225" cy="3959225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  <a:defRPr/>
            </a:pPr>
            <a:r>
              <a:rPr lang="ru-RU" altLang="ru-RU" sz="3000" b="1" dirty="0" smtClean="0">
                <a:solidFill>
                  <a:schemeClr val="bg2">
                    <a:lumMod val="25000"/>
                  </a:schemeClr>
                </a:solidFill>
              </a:rPr>
              <a:t>Роль и значение специалистов со средним медицинским образованием возрастает. Сестринский персонал должен обладать более сложными:</a:t>
            </a:r>
          </a:p>
          <a:p>
            <a:pPr eaLnBrk="1" hangingPunct="1">
              <a:buClr>
                <a:schemeClr val="bg2">
                  <a:lumMod val="25000"/>
                </a:schemeClr>
              </a:buClr>
              <a:defRPr/>
            </a:pPr>
            <a:r>
              <a:rPr lang="ru-RU" altLang="ru-RU" sz="3000" b="1" dirty="0" smtClean="0">
                <a:solidFill>
                  <a:schemeClr val="bg2">
                    <a:lumMod val="25000"/>
                  </a:schemeClr>
                </a:solidFill>
              </a:rPr>
              <a:t>медицинскими</a:t>
            </a:r>
          </a:p>
          <a:p>
            <a:pPr eaLnBrk="1" hangingPunct="1">
              <a:buClr>
                <a:schemeClr val="bg2">
                  <a:lumMod val="25000"/>
                </a:schemeClr>
              </a:buClr>
              <a:defRPr/>
            </a:pPr>
            <a:r>
              <a:rPr lang="ru-RU" altLang="ru-RU" sz="3000" b="1" dirty="0" smtClean="0">
                <a:solidFill>
                  <a:schemeClr val="bg2">
                    <a:lumMod val="25000"/>
                  </a:schemeClr>
                </a:solidFill>
              </a:rPr>
              <a:t>педагогическими</a:t>
            </a:r>
          </a:p>
          <a:p>
            <a:pPr eaLnBrk="1" hangingPunct="1">
              <a:buClr>
                <a:schemeClr val="bg2">
                  <a:lumMod val="25000"/>
                </a:schemeClr>
              </a:buClr>
              <a:defRPr/>
            </a:pPr>
            <a:r>
              <a:rPr lang="ru-RU" altLang="ru-RU" sz="3000" b="1" dirty="0" smtClean="0">
                <a:solidFill>
                  <a:schemeClr val="bg2">
                    <a:lumMod val="25000"/>
                  </a:schemeClr>
                </a:solidFill>
              </a:rPr>
              <a:t>психологическими</a:t>
            </a:r>
          </a:p>
          <a:p>
            <a:pPr eaLnBrk="1" hangingPunct="1">
              <a:buClr>
                <a:schemeClr val="bg2">
                  <a:lumMod val="25000"/>
                </a:schemeClr>
              </a:buClr>
              <a:defRPr/>
            </a:pPr>
            <a:r>
              <a:rPr lang="ru-RU" altLang="ru-RU" sz="3000" b="1" dirty="0" smtClean="0">
                <a:solidFill>
                  <a:schemeClr val="bg2">
                    <a:lumMod val="25000"/>
                  </a:schemeClr>
                </a:solidFill>
              </a:rPr>
              <a:t>техническими познаниями и навыками.</a:t>
            </a:r>
          </a:p>
        </p:txBody>
      </p:sp>
      <p:sp>
        <p:nvSpPr>
          <p:cNvPr id="12291" name="Заголовок 2"/>
          <p:cNvSpPr>
            <a:spLocks noGrp="1"/>
          </p:cNvSpPr>
          <p:nvPr>
            <p:ph type="title"/>
          </p:nvPr>
        </p:nvSpPr>
        <p:spPr>
          <a:xfrm>
            <a:off x="179388" y="338138"/>
            <a:ext cx="8785225" cy="12525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последние годы в здравоохранении внедряются высокотехнологичные методы лечения и диагностики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1"/>
          <p:cNvSpPr>
            <a:spLocks noGrp="1"/>
          </p:cNvSpPr>
          <p:nvPr>
            <p:ph idx="1"/>
          </p:nvPr>
        </p:nvSpPr>
        <p:spPr>
          <a:xfrm>
            <a:off x="0" y="2492375"/>
            <a:ext cx="9109075" cy="345122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30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altLang="ru-RU" sz="3000" b="1" dirty="0" smtClean="0">
                <a:solidFill>
                  <a:schemeClr val="bg2">
                    <a:lumMod val="25000"/>
                  </a:schemeClr>
                </a:solidFill>
              </a:rPr>
              <a:t>Появляется потребность не просто  в новых знаниях, а в новых технологиях приобретения знаний, переходе на новый уровень системы обучения. 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altLang="ru-RU" sz="3000" b="1" dirty="0" smtClean="0">
                <a:solidFill>
                  <a:schemeClr val="bg2">
                    <a:lumMod val="25000"/>
                  </a:schemeClr>
                </a:solidFill>
              </a:rPr>
              <a:t>Поэтому мы решили , что обучение медицинских сестер должно быть непрерывным, с применением различных форм обучения и соответствовать запросам здравоохранения и общества в целом.</a:t>
            </a:r>
          </a:p>
        </p:txBody>
      </p:sp>
      <p:sp>
        <p:nvSpPr>
          <p:cNvPr id="13315" name="Заголовок 2"/>
          <p:cNvSpPr>
            <a:spLocks noGrp="1"/>
          </p:cNvSpPr>
          <p:nvPr>
            <p:ph type="title"/>
          </p:nvPr>
        </p:nvSpPr>
        <p:spPr>
          <a:xfrm>
            <a:off x="590550" y="376238"/>
            <a:ext cx="8229600" cy="12525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Становится очевидным, что современному специалисту уже недостаточно  усвоенных на студенческой скамье знаний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054100"/>
            <a:ext cx="8713788" cy="862013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2060"/>
                </a:solidFill>
                <a:cs typeface="Arial" charset="0"/>
              </a:rPr>
              <a:t>Обучение  сестринского персонала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25" y="2349500"/>
            <a:ext cx="8929688" cy="3167063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3000"/>
              </a:spcAft>
              <a:buFontTx/>
              <a:buChar char="-"/>
              <a:defRPr/>
            </a:pPr>
            <a:r>
              <a:rPr lang="ru-RU" altLang="ru-RU" sz="2800" b="1" dirty="0" smtClean="0">
                <a:solidFill>
                  <a:schemeClr val="bg2">
                    <a:lumMod val="25000"/>
                  </a:schemeClr>
                </a:solidFill>
              </a:rPr>
              <a:t>это развитие профессиональных знаний, умений и навыков сотрудников с учетом целей соответствующих подразделений, которые в свою очередь определяются стратегией лечебного учреждения;</a:t>
            </a:r>
          </a:p>
          <a:p>
            <a:pPr eaLnBrk="1" hangingPunct="1">
              <a:spcBef>
                <a:spcPts val="0"/>
              </a:spcBef>
              <a:spcAft>
                <a:spcPts val="3000"/>
              </a:spcAft>
              <a:buFontTx/>
              <a:buChar char="-"/>
              <a:defRPr/>
            </a:pPr>
            <a:r>
              <a:rPr lang="ru-RU" altLang="ru-RU" sz="2800" b="1" dirty="0" smtClean="0">
                <a:solidFill>
                  <a:schemeClr val="bg2">
                    <a:lumMod val="25000"/>
                  </a:schemeClr>
                </a:solidFill>
              </a:rPr>
              <a:t>это целенаправленный процесс взаимодействия педагога и обучающихся, в ходе которого последние овладевают теоретическими и практическими знаниями, умениями и навыками.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79512" y="285728"/>
          <a:ext cx="878497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3"/>
          <p:cNvSpPr>
            <a:spLocks noGrp="1"/>
          </p:cNvSpPr>
          <p:nvPr>
            <p:ph idx="1"/>
          </p:nvPr>
        </p:nvSpPr>
        <p:spPr>
          <a:xfrm>
            <a:off x="107950" y="2444750"/>
            <a:ext cx="8859838" cy="4413250"/>
          </a:xfrm>
        </p:spPr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Bef>
                <a:spcPts val="0"/>
              </a:spcBef>
              <a:spcAft>
                <a:spcPts val="18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Общебольничные сестринские конференции.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18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Профильные учебы в отделениях (лекции, семинары, мастер-классы).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18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Зачеты (устные, письменные).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18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Школы профессионального мастерства для конкретных категорий специалистов (процедурных, перевязочных и др.).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18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Школы резерва для формирования и подготовки руководящего состава на управленческие должности.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18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Конкурсы профессионального мастерства, обучающие фильмы и пр.</a:t>
            </a:r>
          </a:p>
        </p:txBody>
      </p:sp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обучения сестринского персонала на рабочем  месте</a:t>
            </a: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285750" y="1428750"/>
            <a:ext cx="86439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Tahoma" pitchFamily="34" charset="0"/>
              </a:rPr>
              <a:t> </a:t>
            </a:r>
            <a:endParaRPr lang="ru-RU" altLang="ru-RU" sz="3600">
              <a:solidFill>
                <a:schemeClr val="tx1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2205038"/>
            <a:ext cx="8785225" cy="442436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- по плану;</a:t>
            </a:r>
            <a:br>
              <a:rPr lang="ru-RU" sz="3000" b="1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</a:b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- </a:t>
            </a: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четко 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организовано;</a:t>
            </a:r>
            <a:br>
              <a:rPr lang="ru-RU" sz="3000" b="1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</a:b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- строго </a:t>
            </a:r>
            <a:r>
              <a:rPr lang="ru-RU" sz="3000" b="1" dirty="0" err="1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лимитированно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 по </a:t>
            </a: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времени.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Между обучением и качеством оказания медицинской помощи существует прямая и явная связь.</a:t>
            </a:r>
          </a:p>
          <a:p>
            <a:pPr eaLnBrk="1" hangingPunct="1">
              <a:spcBef>
                <a:spcPts val="0"/>
              </a:spcBef>
              <a:spcAft>
                <a:spcPts val="24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Обучению кадров в ОАО « Доктор–А»  уделяется особое внимание.</a:t>
            </a:r>
            <a:endParaRPr lang="ru-RU" sz="3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411" name="Заголовок 2"/>
          <p:cNvSpPr>
            <a:spLocks noGrp="1"/>
          </p:cNvSpPr>
          <p:nvPr>
            <p:ph type="title"/>
          </p:nvPr>
        </p:nvSpPr>
        <p:spPr>
          <a:xfrm>
            <a:off x="158750" y="404813"/>
            <a:ext cx="8516938" cy="13684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персонала </a:t>
            </a:r>
            <a:br>
              <a:rPr lang="ru-RU" alt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</a:t>
            </a:r>
            <a:r>
              <a:rPr lang="ru-RU" altLang="ru-RU" sz="3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ОАО</a:t>
            </a:r>
            <a:r>
              <a:rPr lang="ru-RU" alt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«Доктор –А»  осуществляется:</a:t>
            </a:r>
            <a:br>
              <a:rPr lang="ru-RU" alt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2334</TotalTime>
  <Words>691</Words>
  <Application>Microsoft Office PowerPoint</Application>
  <PresentationFormat>Экран (4:3)</PresentationFormat>
  <Paragraphs>111</Paragraphs>
  <Slides>22</Slides>
  <Notes>14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Times New Roman</vt:lpstr>
      <vt:lpstr>Arial</vt:lpstr>
      <vt:lpstr>Candara</vt:lpstr>
      <vt:lpstr>Symbol</vt:lpstr>
      <vt:lpstr>Wingdings</vt:lpstr>
      <vt:lpstr>Wingdings 2</vt:lpstr>
      <vt:lpstr>Tahoma</vt:lpstr>
      <vt:lpstr>Verdana</vt:lpstr>
      <vt:lpstr>Волна</vt:lpstr>
      <vt:lpstr>Диаграмма Microsoft Excel</vt:lpstr>
      <vt:lpstr>Презентация PowerPoint</vt:lpstr>
      <vt:lpstr>Открытое акционерное  общество  « Доктор – А» -</vt:lpstr>
      <vt:lpstr>Сестринский персонал ОАО «Доктор – А» - 41 сотрудник.</vt:lpstr>
      <vt:lpstr>В последние годы в здравоохранении внедряются высокотехнологичные методы лечения и диагностики</vt:lpstr>
      <vt:lpstr>Становится очевидным, что современному специалисту уже недостаточно  усвоенных на студенческой скамье знаний</vt:lpstr>
      <vt:lpstr>Обучение  сестринского персонала </vt:lpstr>
      <vt:lpstr>Презентация PowerPoint</vt:lpstr>
      <vt:lpstr>Формы обучения сестринского персонала на рабочем  месте</vt:lpstr>
      <vt:lpstr>Обучение персонала  в  ОАО «Доктор –А»  осуществляется:  </vt:lpstr>
      <vt:lpstr>Общие принципы обучения персонала ОАО «Доктор –А»</vt:lpstr>
      <vt:lpstr>Презентация PowerPoint</vt:lpstr>
      <vt:lpstr>Презентация PowerPoint</vt:lpstr>
      <vt:lpstr>Цель активного обучения медицинского персонала  в ОАО»Доктор–А»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Ролевые игры</vt:lpstr>
      <vt:lpstr>Обучающие фильмы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ОБУЧЕНИЯ МЕДСЕСТЕР</dc:title>
  <dc:subject>ИНТЕРНАТУРА</dc:subject>
  <dc:creator>Зайцева А.В.</dc:creator>
  <cp:lastModifiedBy>Doomer</cp:lastModifiedBy>
  <cp:revision>139</cp:revision>
  <cp:lastPrinted>1601-01-01T00:00:00Z</cp:lastPrinted>
  <dcterms:created xsi:type="dcterms:W3CDTF">2004-06-04T22:31:09Z</dcterms:created>
  <dcterms:modified xsi:type="dcterms:W3CDTF">2014-11-12T17:28:57Z</dcterms:modified>
</cp:coreProperties>
</file>