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5" r:id="rId2"/>
    <p:sldId id="258" r:id="rId3"/>
    <p:sldId id="265" r:id="rId4"/>
    <p:sldId id="301" r:id="rId5"/>
    <p:sldId id="302" r:id="rId6"/>
    <p:sldId id="322" r:id="rId7"/>
    <p:sldId id="323" r:id="rId8"/>
    <p:sldId id="324" r:id="rId9"/>
    <p:sldId id="325" r:id="rId10"/>
    <p:sldId id="321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8" r:id="rId20"/>
    <p:sldId id="337" r:id="rId21"/>
    <p:sldId id="335" r:id="rId22"/>
    <p:sldId id="30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A90"/>
    <a:srgbClr val="E5F648"/>
    <a:srgbClr val="E6F650"/>
    <a:srgbClr val="030C61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9" autoAdjust="0"/>
  </p:normalViewPr>
  <p:slideViewPr>
    <p:cSldViewPr>
      <p:cViewPr varScale="1">
        <p:scale>
          <a:sx n="74" d="100"/>
          <a:sy n="74" d="100"/>
        </p:scale>
        <p:origin x="-116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A0241E-0786-4DA8-8611-DF19F4F41121}" type="doc">
      <dgm:prSet loTypeId="urn:microsoft.com/office/officeart/2005/8/layout/vList3#1" loCatId="list" qsTypeId="urn:microsoft.com/office/officeart/2005/8/quickstyle/3d1" qsCatId="3D" csTypeId="urn:microsoft.com/office/officeart/2005/8/colors/accent1_2" csCatId="accent1" phldr="1"/>
      <dgm:spPr/>
    </dgm:pt>
    <dgm:pt modelId="{0B64F50E-138C-4D60-9112-27538C67D533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800" dirty="0" smtClean="0"/>
            <a:t>Мастер-классы</a:t>
          </a:r>
          <a:endParaRPr lang="ru-RU" sz="2800" dirty="0"/>
        </a:p>
      </dgm:t>
    </dgm:pt>
    <dgm:pt modelId="{C7A968FD-8238-421D-81CE-8614C59842FE}" type="parTrans" cxnId="{08E877E2-1897-4C6F-9755-7CF515073113}">
      <dgm:prSet/>
      <dgm:spPr/>
      <dgm:t>
        <a:bodyPr/>
        <a:lstStyle/>
        <a:p>
          <a:endParaRPr lang="ru-RU"/>
        </a:p>
      </dgm:t>
    </dgm:pt>
    <dgm:pt modelId="{B9F8C127-C153-4F6B-B921-5A137969E082}" type="sibTrans" cxnId="{08E877E2-1897-4C6F-9755-7CF515073113}">
      <dgm:prSet/>
      <dgm:spPr/>
      <dgm:t>
        <a:bodyPr/>
        <a:lstStyle/>
        <a:p>
          <a:endParaRPr lang="ru-RU"/>
        </a:p>
      </dgm:t>
    </dgm:pt>
    <dgm:pt modelId="{98439664-82C6-4CBE-8C7A-23D4239B74F6}">
      <dgm:prSet phldrT="[Текст]" custT="1"/>
      <dgm:spPr/>
      <dgm:t>
        <a:bodyPr/>
        <a:lstStyle/>
        <a:p>
          <a:r>
            <a:rPr lang="ru-RU" sz="2800" dirty="0" smtClean="0"/>
            <a:t>Деловые и ролевые игры</a:t>
          </a:r>
          <a:endParaRPr lang="ru-RU" sz="2800" dirty="0"/>
        </a:p>
      </dgm:t>
    </dgm:pt>
    <dgm:pt modelId="{4FCC4610-0920-441B-BEC4-2B21872C1969}" type="parTrans" cxnId="{C3B1BDE2-2527-477A-B871-2525A25B2DBD}">
      <dgm:prSet/>
      <dgm:spPr/>
      <dgm:t>
        <a:bodyPr/>
        <a:lstStyle/>
        <a:p>
          <a:endParaRPr lang="ru-RU"/>
        </a:p>
      </dgm:t>
    </dgm:pt>
    <dgm:pt modelId="{9F816542-243A-4E3C-A371-2529714D9DDB}" type="sibTrans" cxnId="{C3B1BDE2-2527-477A-B871-2525A25B2DBD}">
      <dgm:prSet/>
      <dgm:spPr/>
      <dgm:t>
        <a:bodyPr/>
        <a:lstStyle/>
        <a:p>
          <a:endParaRPr lang="ru-RU"/>
        </a:p>
      </dgm:t>
    </dgm:pt>
    <dgm:pt modelId="{44C6A58E-7874-4597-A0DB-D714052A873D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3200" dirty="0" smtClean="0"/>
            <a:t>Тренинги </a:t>
          </a:r>
          <a:endParaRPr lang="ru-RU" sz="3200" dirty="0"/>
        </a:p>
      </dgm:t>
    </dgm:pt>
    <dgm:pt modelId="{FF680E2A-946C-4CC3-A15B-9508BC8D8325}" type="parTrans" cxnId="{AD7BAA04-890F-4E00-8794-305085CC6121}">
      <dgm:prSet/>
      <dgm:spPr/>
      <dgm:t>
        <a:bodyPr/>
        <a:lstStyle/>
        <a:p>
          <a:endParaRPr lang="ru-RU"/>
        </a:p>
      </dgm:t>
    </dgm:pt>
    <dgm:pt modelId="{6EE19145-86CE-4ADC-A117-F39D724D6445}" type="sibTrans" cxnId="{AD7BAA04-890F-4E00-8794-305085CC6121}">
      <dgm:prSet/>
      <dgm:spPr/>
      <dgm:t>
        <a:bodyPr/>
        <a:lstStyle/>
        <a:p>
          <a:endParaRPr lang="ru-RU"/>
        </a:p>
      </dgm:t>
    </dgm:pt>
    <dgm:pt modelId="{3B93AF9A-1A10-4E84-8550-D44606FCBB4D}" type="pres">
      <dgm:prSet presAssocID="{41A0241E-0786-4DA8-8611-DF19F4F41121}" presName="linearFlow" presStyleCnt="0">
        <dgm:presLayoutVars>
          <dgm:dir/>
          <dgm:resizeHandles val="exact"/>
        </dgm:presLayoutVars>
      </dgm:prSet>
      <dgm:spPr/>
    </dgm:pt>
    <dgm:pt modelId="{072E49D0-CA63-429E-8A85-0FBA3CD943EB}" type="pres">
      <dgm:prSet presAssocID="{0B64F50E-138C-4D60-9112-27538C67D533}" presName="composite" presStyleCnt="0"/>
      <dgm:spPr/>
    </dgm:pt>
    <dgm:pt modelId="{751033E5-0542-4B68-821C-0FFEFF52B406}" type="pres">
      <dgm:prSet presAssocID="{0B64F50E-138C-4D60-9112-27538C67D533}" presName="imgShp" presStyleLbl="fgImgPlace1" presStyleIdx="0" presStyleCnt="3" custScaleX="116920" custScaleY="100194" custLinFactNeighborX="-26973" custLinFactNeighborY="-30"/>
      <dgm:spPr>
        <a:prstGeom prst="round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CED33F68-86C9-465E-A2EA-D2EB0FCBA498}" type="pres">
      <dgm:prSet presAssocID="{0B64F50E-138C-4D60-9112-27538C67D53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55F2C-AEE7-464C-83F2-D8CFD0C05199}" type="pres">
      <dgm:prSet presAssocID="{B9F8C127-C153-4F6B-B921-5A137969E082}" presName="spacing" presStyleCnt="0"/>
      <dgm:spPr/>
    </dgm:pt>
    <dgm:pt modelId="{33504D7E-C717-4A5A-ACD5-EEEE659AB077}" type="pres">
      <dgm:prSet presAssocID="{98439664-82C6-4CBE-8C7A-23D4239B74F6}" presName="composite" presStyleCnt="0"/>
      <dgm:spPr/>
    </dgm:pt>
    <dgm:pt modelId="{D2870AAC-9C9A-4498-918C-B35DD00A20F5}" type="pres">
      <dgm:prSet presAssocID="{98439664-82C6-4CBE-8C7A-23D4239B74F6}" presName="imgShp" presStyleLbl="fgImgPlace1" presStyleIdx="1" presStyleCnt="3" custScaleX="116920" custScaleY="121455" custLinFactNeighborX="-21577"/>
      <dgm:spPr>
        <a:prstGeom prst="round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7BF60756-2EF6-4473-BDA3-E60B8EB607B3}" type="pres">
      <dgm:prSet presAssocID="{98439664-82C6-4CBE-8C7A-23D4239B74F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5D815D-ADF6-4CD6-9E9B-7BAF64DFDACA}" type="pres">
      <dgm:prSet presAssocID="{9F816542-243A-4E3C-A371-2529714D9DDB}" presName="spacing" presStyleCnt="0"/>
      <dgm:spPr/>
    </dgm:pt>
    <dgm:pt modelId="{B469D442-968E-4C6F-8E66-C9798E9DD152}" type="pres">
      <dgm:prSet presAssocID="{44C6A58E-7874-4597-A0DB-D714052A873D}" presName="composite" presStyleCnt="0"/>
      <dgm:spPr/>
    </dgm:pt>
    <dgm:pt modelId="{644689FF-82D9-47DB-9F5F-F563C0DB4B8D}" type="pres">
      <dgm:prSet presAssocID="{44C6A58E-7874-4597-A0DB-D714052A873D}" presName="imgShp" presStyleLbl="fgImgPlace1" presStyleIdx="2" presStyleCnt="3" custScaleX="131758" custScaleY="112394" custLinFactNeighborX="-25122"/>
      <dgm:spPr>
        <a:prstGeom prst="round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506824CD-2272-4EE7-89FC-A287F5D4EC96}" type="pres">
      <dgm:prSet presAssocID="{44C6A58E-7874-4597-A0DB-D714052A873D}" presName="txShp" presStyleLbl="node1" presStyleIdx="2" presStyleCnt="3" custScaleX="97886" custLinFactNeighborX="-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7BAA04-890F-4E00-8794-305085CC6121}" srcId="{41A0241E-0786-4DA8-8611-DF19F4F41121}" destId="{44C6A58E-7874-4597-A0DB-D714052A873D}" srcOrd="2" destOrd="0" parTransId="{FF680E2A-946C-4CC3-A15B-9508BC8D8325}" sibTransId="{6EE19145-86CE-4ADC-A117-F39D724D6445}"/>
    <dgm:cxn modelId="{C3B1BDE2-2527-477A-B871-2525A25B2DBD}" srcId="{41A0241E-0786-4DA8-8611-DF19F4F41121}" destId="{98439664-82C6-4CBE-8C7A-23D4239B74F6}" srcOrd="1" destOrd="0" parTransId="{4FCC4610-0920-441B-BEC4-2B21872C1969}" sibTransId="{9F816542-243A-4E3C-A371-2529714D9DDB}"/>
    <dgm:cxn modelId="{5916A995-1D08-4CB7-ABA1-4B01B7E86315}" type="presOf" srcId="{41A0241E-0786-4DA8-8611-DF19F4F41121}" destId="{3B93AF9A-1A10-4E84-8550-D44606FCBB4D}" srcOrd="0" destOrd="0" presId="urn:microsoft.com/office/officeart/2005/8/layout/vList3#1"/>
    <dgm:cxn modelId="{C6092CC1-79CA-42EC-A7EE-96AA72A23EE5}" type="presOf" srcId="{44C6A58E-7874-4597-A0DB-D714052A873D}" destId="{506824CD-2272-4EE7-89FC-A287F5D4EC96}" srcOrd="0" destOrd="0" presId="urn:microsoft.com/office/officeart/2005/8/layout/vList3#1"/>
    <dgm:cxn modelId="{842EE35B-CC9D-4B63-976A-C2DCC301A41E}" type="presOf" srcId="{0B64F50E-138C-4D60-9112-27538C67D533}" destId="{CED33F68-86C9-465E-A2EA-D2EB0FCBA498}" srcOrd="0" destOrd="0" presId="urn:microsoft.com/office/officeart/2005/8/layout/vList3#1"/>
    <dgm:cxn modelId="{63FEB0A9-F374-47D6-8F6F-61068686EFC6}" type="presOf" srcId="{98439664-82C6-4CBE-8C7A-23D4239B74F6}" destId="{7BF60756-2EF6-4473-BDA3-E60B8EB607B3}" srcOrd="0" destOrd="0" presId="urn:microsoft.com/office/officeart/2005/8/layout/vList3#1"/>
    <dgm:cxn modelId="{08E877E2-1897-4C6F-9755-7CF515073113}" srcId="{41A0241E-0786-4DA8-8611-DF19F4F41121}" destId="{0B64F50E-138C-4D60-9112-27538C67D533}" srcOrd="0" destOrd="0" parTransId="{C7A968FD-8238-421D-81CE-8614C59842FE}" sibTransId="{B9F8C127-C153-4F6B-B921-5A137969E082}"/>
    <dgm:cxn modelId="{17648C88-26D2-4630-8A63-CC3B18F89E55}" type="presParOf" srcId="{3B93AF9A-1A10-4E84-8550-D44606FCBB4D}" destId="{072E49D0-CA63-429E-8A85-0FBA3CD943EB}" srcOrd="0" destOrd="0" presId="urn:microsoft.com/office/officeart/2005/8/layout/vList3#1"/>
    <dgm:cxn modelId="{D3990B1B-3632-4F37-955F-5F2550179727}" type="presParOf" srcId="{072E49D0-CA63-429E-8A85-0FBA3CD943EB}" destId="{751033E5-0542-4B68-821C-0FFEFF52B406}" srcOrd="0" destOrd="0" presId="urn:microsoft.com/office/officeart/2005/8/layout/vList3#1"/>
    <dgm:cxn modelId="{FAE78677-4DA5-4FED-B639-82145221CA3B}" type="presParOf" srcId="{072E49D0-CA63-429E-8A85-0FBA3CD943EB}" destId="{CED33F68-86C9-465E-A2EA-D2EB0FCBA498}" srcOrd="1" destOrd="0" presId="urn:microsoft.com/office/officeart/2005/8/layout/vList3#1"/>
    <dgm:cxn modelId="{32DE6A3F-D440-4BAF-88D2-06F555110029}" type="presParOf" srcId="{3B93AF9A-1A10-4E84-8550-D44606FCBB4D}" destId="{5FD55F2C-AEE7-464C-83F2-D8CFD0C05199}" srcOrd="1" destOrd="0" presId="urn:microsoft.com/office/officeart/2005/8/layout/vList3#1"/>
    <dgm:cxn modelId="{2C9CE8B8-F58B-4CA6-BC7F-458558F6DBCD}" type="presParOf" srcId="{3B93AF9A-1A10-4E84-8550-D44606FCBB4D}" destId="{33504D7E-C717-4A5A-ACD5-EEEE659AB077}" srcOrd="2" destOrd="0" presId="urn:microsoft.com/office/officeart/2005/8/layout/vList3#1"/>
    <dgm:cxn modelId="{A5C39E7D-E645-4B85-93F2-21AEC8498108}" type="presParOf" srcId="{33504D7E-C717-4A5A-ACD5-EEEE659AB077}" destId="{D2870AAC-9C9A-4498-918C-B35DD00A20F5}" srcOrd="0" destOrd="0" presId="urn:microsoft.com/office/officeart/2005/8/layout/vList3#1"/>
    <dgm:cxn modelId="{D18557A3-C447-407D-A7C3-F5C4E9E8D59B}" type="presParOf" srcId="{33504D7E-C717-4A5A-ACD5-EEEE659AB077}" destId="{7BF60756-2EF6-4473-BDA3-E60B8EB607B3}" srcOrd="1" destOrd="0" presId="urn:microsoft.com/office/officeart/2005/8/layout/vList3#1"/>
    <dgm:cxn modelId="{B377F10F-D730-41F1-82E0-F6491C29E1BE}" type="presParOf" srcId="{3B93AF9A-1A10-4E84-8550-D44606FCBB4D}" destId="{EE5D815D-ADF6-4CD6-9E9B-7BAF64DFDACA}" srcOrd="3" destOrd="0" presId="urn:microsoft.com/office/officeart/2005/8/layout/vList3#1"/>
    <dgm:cxn modelId="{0D186973-C8DD-4D78-883B-6BA2040FF1F4}" type="presParOf" srcId="{3B93AF9A-1A10-4E84-8550-D44606FCBB4D}" destId="{B469D442-968E-4C6F-8E66-C9798E9DD152}" srcOrd="4" destOrd="0" presId="urn:microsoft.com/office/officeart/2005/8/layout/vList3#1"/>
    <dgm:cxn modelId="{1FB56ABE-A370-43FB-A052-7595646037ED}" type="presParOf" srcId="{B469D442-968E-4C6F-8E66-C9798E9DD152}" destId="{644689FF-82D9-47DB-9F5F-F563C0DB4B8D}" srcOrd="0" destOrd="0" presId="urn:microsoft.com/office/officeart/2005/8/layout/vList3#1"/>
    <dgm:cxn modelId="{EBC597A3-0F14-4346-905C-40B27E59148C}" type="presParOf" srcId="{B469D442-968E-4C6F-8E66-C9798E9DD152}" destId="{506824CD-2272-4EE7-89FC-A287F5D4EC9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DBD274-320E-4C12-9556-E0F82ADBF05B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B764E9-10D9-4467-9F7C-11A6322C908F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000" dirty="0" smtClean="0"/>
            <a:t>Входной контроль уровня подготовленности, инструктаж об имитации, получение задания</a:t>
          </a:r>
          <a:endParaRPr lang="ru-RU" sz="2000" dirty="0"/>
        </a:p>
      </dgm:t>
    </dgm:pt>
    <dgm:pt modelId="{B90502BE-C3C0-45C7-9E2A-59F412AB37BD}" type="parTrans" cxnId="{7DA48EFF-2A83-4230-B8FC-EF8C91F6CE40}">
      <dgm:prSet/>
      <dgm:spPr/>
      <dgm:t>
        <a:bodyPr/>
        <a:lstStyle/>
        <a:p>
          <a:endParaRPr lang="ru-RU"/>
        </a:p>
      </dgm:t>
    </dgm:pt>
    <dgm:pt modelId="{69171788-9FA7-43BB-BF04-ED1BBB37F0C4}" type="sibTrans" cxnId="{7DA48EFF-2A83-4230-B8FC-EF8C91F6CE40}">
      <dgm:prSet/>
      <dgm:spPr/>
      <dgm:t>
        <a:bodyPr/>
        <a:lstStyle/>
        <a:p>
          <a:endParaRPr lang="ru-RU"/>
        </a:p>
      </dgm:t>
    </dgm:pt>
    <dgm:pt modelId="{16DE0248-B36F-4502-A1F4-D0C47C17A0C3}">
      <dgm:prSet phldrT="[Текст]" custT="1"/>
      <dgm:spPr/>
      <dgm:t>
        <a:bodyPr/>
        <a:lstStyle/>
        <a:p>
          <a:r>
            <a:rPr lang="ru-RU" sz="2000" dirty="0" smtClean="0"/>
            <a:t>Непосредственное выполнение задания</a:t>
          </a:r>
          <a:endParaRPr lang="ru-RU" sz="2000" dirty="0"/>
        </a:p>
      </dgm:t>
    </dgm:pt>
    <dgm:pt modelId="{1623C705-2503-42A5-B0C1-4E5034F37D6F}" type="parTrans" cxnId="{AE158CA0-391C-434F-8112-3225744FDCD0}">
      <dgm:prSet/>
      <dgm:spPr/>
      <dgm:t>
        <a:bodyPr/>
        <a:lstStyle/>
        <a:p>
          <a:endParaRPr lang="ru-RU"/>
        </a:p>
      </dgm:t>
    </dgm:pt>
    <dgm:pt modelId="{B7CD51BC-96E9-415E-A8D3-06B16774EDFD}" type="sibTrans" cxnId="{AE158CA0-391C-434F-8112-3225744FDCD0}">
      <dgm:prSet/>
      <dgm:spPr/>
      <dgm:t>
        <a:bodyPr/>
        <a:lstStyle/>
        <a:p>
          <a:endParaRPr lang="ru-RU"/>
        </a:p>
      </dgm:t>
    </dgm:pt>
    <dgm:pt modelId="{D0AA5738-C278-4584-A17D-2A3DDB2485F5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000" dirty="0" smtClean="0"/>
            <a:t>Обсуждение выполнения (</a:t>
          </a:r>
          <a:r>
            <a:rPr lang="ru-RU" sz="2000" dirty="0" err="1" smtClean="0"/>
            <a:t>дебрифинг</a:t>
          </a:r>
          <a:r>
            <a:rPr lang="ru-RU" sz="2000" dirty="0" smtClean="0"/>
            <a:t>)</a:t>
          </a:r>
          <a:endParaRPr lang="ru-RU" sz="2000" dirty="0"/>
        </a:p>
      </dgm:t>
    </dgm:pt>
    <dgm:pt modelId="{FECF5937-20FB-4A7C-82EC-48648C1B1BB6}" type="parTrans" cxnId="{85298F16-DD8F-4119-911E-F0F7D7F96FD2}">
      <dgm:prSet/>
      <dgm:spPr/>
      <dgm:t>
        <a:bodyPr/>
        <a:lstStyle/>
        <a:p>
          <a:endParaRPr lang="ru-RU"/>
        </a:p>
      </dgm:t>
    </dgm:pt>
    <dgm:pt modelId="{57D2C627-65F0-46C8-8210-DB93DBFFAA15}" type="sibTrans" cxnId="{85298F16-DD8F-4119-911E-F0F7D7F96FD2}">
      <dgm:prSet/>
      <dgm:spPr/>
      <dgm:t>
        <a:bodyPr/>
        <a:lstStyle/>
        <a:p>
          <a:endParaRPr lang="ru-RU"/>
        </a:p>
      </dgm:t>
    </dgm:pt>
    <dgm:pt modelId="{B9FC2A88-DF94-4300-92D9-8E9FDC8A6864}">
      <dgm:prSet custT="1"/>
      <dgm:spPr/>
      <dgm:t>
        <a:bodyPr/>
        <a:lstStyle/>
        <a:p>
          <a:r>
            <a:rPr lang="ru-RU" sz="2000" dirty="0" smtClean="0"/>
            <a:t>Итоговое выполнение </a:t>
          </a:r>
          <a:endParaRPr lang="ru-RU" sz="2000" dirty="0"/>
        </a:p>
      </dgm:t>
    </dgm:pt>
    <dgm:pt modelId="{D86F9002-CA05-4D2B-910B-684201402661}" type="parTrans" cxnId="{525063D6-E32F-4CD9-B0A6-D2ACBDB026B4}">
      <dgm:prSet/>
      <dgm:spPr/>
      <dgm:t>
        <a:bodyPr/>
        <a:lstStyle/>
        <a:p>
          <a:endParaRPr lang="ru-RU"/>
        </a:p>
      </dgm:t>
    </dgm:pt>
    <dgm:pt modelId="{B7035DD3-4F85-4D16-ABBE-CF1F2CA3F29B}" type="sibTrans" cxnId="{525063D6-E32F-4CD9-B0A6-D2ACBDB026B4}">
      <dgm:prSet/>
      <dgm:spPr/>
      <dgm:t>
        <a:bodyPr/>
        <a:lstStyle/>
        <a:p>
          <a:endParaRPr lang="ru-RU"/>
        </a:p>
      </dgm:t>
    </dgm:pt>
    <dgm:pt modelId="{817734BC-93F8-4994-B158-B378D02CD88E}" type="pres">
      <dgm:prSet presAssocID="{C8DBD274-320E-4C12-9556-E0F82ADBF05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A275C0-7ECC-470B-AB4F-01FAFB6124F2}" type="pres">
      <dgm:prSet presAssocID="{C4B764E9-10D9-4467-9F7C-11A6322C908F}" presName="parentLin" presStyleCnt="0"/>
      <dgm:spPr/>
    </dgm:pt>
    <dgm:pt modelId="{2F5E0A5E-FCFF-41F6-91D5-A6E6EDF54CF8}" type="pres">
      <dgm:prSet presAssocID="{C4B764E9-10D9-4467-9F7C-11A6322C908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2F72ED4-CF13-4353-9118-F75C25E30426}" type="pres">
      <dgm:prSet presAssocID="{C4B764E9-10D9-4467-9F7C-11A6322C908F}" presName="parentText" presStyleLbl="node1" presStyleIdx="0" presStyleCnt="4" custScaleY="3653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ED0F5-B940-4EDA-9847-924678BDCD9E}" type="pres">
      <dgm:prSet presAssocID="{C4B764E9-10D9-4467-9F7C-11A6322C908F}" presName="negativeSpace" presStyleCnt="0"/>
      <dgm:spPr/>
    </dgm:pt>
    <dgm:pt modelId="{E766F81C-683A-4D85-96B0-035E7CCC1721}" type="pres">
      <dgm:prSet presAssocID="{C4B764E9-10D9-4467-9F7C-11A6322C908F}" presName="childText" presStyleLbl="conFgAcc1" presStyleIdx="0" presStyleCnt="4">
        <dgm:presLayoutVars>
          <dgm:bulletEnabled val="1"/>
        </dgm:presLayoutVars>
      </dgm:prSet>
      <dgm:spPr/>
    </dgm:pt>
    <dgm:pt modelId="{5D05ACB2-F77D-4F8E-AB9C-5ECE88918EA6}" type="pres">
      <dgm:prSet presAssocID="{69171788-9FA7-43BB-BF04-ED1BBB37F0C4}" presName="spaceBetweenRectangles" presStyleCnt="0"/>
      <dgm:spPr/>
    </dgm:pt>
    <dgm:pt modelId="{76377D04-FCB2-4F14-97E2-FA22DBF6F9DE}" type="pres">
      <dgm:prSet presAssocID="{16DE0248-B36F-4502-A1F4-D0C47C17A0C3}" presName="parentLin" presStyleCnt="0"/>
      <dgm:spPr/>
    </dgm:pt>
    <dgm:pt modelId="{2CDBC5E3-54F5-4145-9C05-B26537647CFE}" type="pres">
      <dgm:prSet presAssocID="{16DE0248-B36F-4502-A1F4-D0C47C17A0C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6020944-9FE5-4D68-B469-E310C5DF4B7F}" type="pres">
      <dgm:prSet presAssocID="{16DE0248-B36F-4502-A1F4-D0C47C17A0C3}" presName="parentText" presStyleLbl="node1" presStyleIdx="1" presStyleCnt="4" custScaleY="3228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2E9E8-A1C7-4CF8-8F36-02B8EB04F74B}" type="pres">
      <dgm:prSet presAssocID="{16DE0248-B36F-4502-A1F4-D0C47C17A0C3}" presName="negativeSpace" presStyleCnt="0"/>
      <dgm:spPr/>
    </dgm:pt>
    <dgm:pt modelId="{D30AECAF-3C0D-4269-A2C5-77BFDED7D6CA}" type="pres">
      <dgm:prSet presAssocID="{16DE0248-B36F-4502-A1F4-D0C47C17A0C3}" presName="childText" presStyleLbl="conFgAcc1" presStyleIdx="1" presStyleCnt="4">
        <dgm:presLayoutVars>
          <dgm:bulletEnabled val="1"/>
        </dgm:presLayoutVars>
      </dgm:prSet>
      <dgm:spPr/>
    </dgm:pt>
    <dgm:pt modelId="{84641CF3-5832-4709-949D-E25C837C1DAB}" type="pres">
      <dgm:prSet presAssocID="{B7CD51BC-96E9-415E-A8D3-06B16774EDFD}" presName="spaceBetweenRectangles" presStyleCnt="0"/>
      <dgm:spPr/>
    </dgm:pt>
    <dgm:pt modelId="{17DB48F6-ECD4-4F5F-994D-19D1974304F5}" type="pres">
      <dgm:prSet presAssocID="{D0AA5738-C278-4584-A17D-2A3DDB2485F5}" presName="parentLin" presStyleCnt="0"/>
      <dgm:spPr/>
    </dgm:pt>
    <dgm:pt modelId="{19E46F9C-A14D-4671-B2A2-2D8C63B196F8}" type="pres">
      <dgm:prSet presAssocID="{D0AA5738-C278-4584-A17D-2A3DDB2485F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9BB9247-8794-4493-B35A-2146E28DA0EC}" type="pres">
      <dgm:prSet presAssocID="{D0AA5738-C278-4584-A17D-2A3DDB2485F5}" presName="parentText" presStyleLbl="node1" presStyleIdx="2" presStyleCnt="4" custScaleY="2903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08271-5728-4369-A62D-0BEE303309D8}" type="pres">
      <dgm:prSet presAssocID="{D0AA5738-C278-4584-A17D-2A3DDB2485F5}" presName="negativeSpace" presStyleCnt="0"/>
      <dgm:spPr/>
    </dgm:pt>
    <dgm:pt modelId="{CD0020F6-B2C3-4E79-A1E0-48140469A696}" type="pres">
      <dgm:prSet presAssocID="{D0AA5738-C278-4584-A17D-2A3DDB2485F5}" presName="childText" presStyleLbl="conFgAcc1" presStyleIdx="2" presStyleCnt="4">
        <dgm:presLayoutVars>
          <dgm:bulletEnabled val="1"/>
        </dgm:presLayoutVars>
      </dgm:prSet>
      <dgm:spPr/>
    </dgm:pt>
    <dgm:pt modelId="{8E02C8D7-C036-43FE-89CE-B684AA8D5351}" type="pres">
      <dgm:prSet presAssocID="{57D2C627-65F0-46C8-8210-DB93DBFFAA15}" presName="spaceBetweenRectangles" presStyleCnt="0"/>
      <dgm:spPr/>
    </dgm:pt>
    <dgm:pt modelId="{4EE9470A-2EBB-4776-AABD-846A7E53B157}" type="pres">
      <dgm:prSet presAssocID="{B9FC2A88-DF94-4300-92D9-8E9FDC8A6864}" presName="parentLin" presStyleCnt="0"/>
      <dgm:spPr/>
    </dgm:pt>
    <dgm:pt modelId="{BCE3FEAB-2598-4258-A6C8-8FEF69F68B32}" type="pres">
      <dgm:prSet presAssocID="{B9FC2A88-DF94-4300-92D9-8E9FDC8A686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E86D152-35B3-493F-821E-1596D21E8BD4}" type="pres">
      <dgm:prSet presAssocID="{B9FC2A88-DF94-4300-92D9-8E9FDC8A6864}" presName="parentText" presStyleLbl="node1" presStyleIdx="3" presStyleCnt="4" custScaleY="277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C5FEA-0E37-474B-BEA9-1DDC6D89FA7A}" type="pres">
      <dgm:prSet presAssocID="{B9FC2A88-DF94-4300-92D9-8E9FDC8A6864}" presName="negativeSpace" presStyleCnt="0"/>
      <dgm:spPr/>
    </dgm:pt>
    <dgm:pt modelId="{F9426E71-B081-4B9F-AF35-0E112ED5794D}" type="pres">
      <dgm:prSet presAssocID="{B9FC2A88-DF94-4300-92D9-8E9FDC8A686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6529CC8-030F-4CBC-9760-CDB9E128E2B3}" type="presOf" srcId="{B9FC2A88-DF94-4300-92D9-8E9FDC8A6864}" destId="{6E86D152-35B3-493F-821E-1596D21E8BD4}" srcOrd="1" destOrd="0" presId="urn:microsoft.com/office/officeart/2005/8/layout/list1"/>
    <dgm:cxn modelId="{20900AB7-4D65-413F-B21D-0BDB9089A96C}" type="presOf" srcId="{16DE0248-B36F-4502-A1F4-D0C47C17A0C3}" destId="{2CDBC5E3-54F5-4145-9C05-B26537647CFE}" srcOrd="0" destOrd="0" presId="urn:microsoft.com/office/officeart/2005/8/layout/list1"/>
    <dgm:cxn modelId="{7DA48EFF-2A83-4230-B8FC-EF8C91F6CE40}" srcId="{C8DBD274-320E-4C12-9556-E0F82ADBF05B}" destId="{C4B764E9-10D9-4467-9F7C-11A6322C908F}" srcOrd="0" destOrd="0" parTransId="{B90502BE-C3C0-45C7-9E2A-59F412AB37BD}" sibTransId="{69171788-9FA7-43BB-BF04-ED1BBB37F0C4}"/>
    <dgm:cxn modelId="{C814D7CC-DFB5-4B08-8CBD-B5A1E2A891F1}" type="presOf" srcId="{B9FC2A88-DF94-4300-92D9-8E9FDC8A6864}" destId="{BCE3FEAB-2598-4258-A6C8-8FEF69F68B32}" srcOrd="0" destOrd="0" presId="urn:microsoft.com/office/officeart/2005/8/layout/list1"/>
    <dgm:cxn modelId="{32DF7EA5-AB66-4550-97F2-65050A64EDF3}" type="presOf" srcId="{16DE0248-B36F-4502-A1F4-D0C47C17A0C3}" destId="{26020944-9FE5-4D68-B469-E310C5DF4B7F}" srcOrd="1" destOrd="0" presId="urn:microsoft.com/office/officeart/2005/8/layout/list1"/>
    <dgm:cxn modelId="{62CD6B9A-6299-406A-BFB0-839A23320A32}" type="presOf" srcId="{C8DBD274-320E-4C12-9556-E0F82ADBF05B}" destId="{817734BC-93F8-4994-B158-B378D02CD88E}" srcOrd="0" destOrd="0" presId="urn:microsoft.com/office/officeart/2005/8/layout/list1"/>
    <dgm:cxn modelId="{525063D6-E32F-4CD9-B0A6-D2ACBDB026B4}" srcId="{C8DBD274-320E-4C12-9556-E0F82ADBF05B}" destId="{B9FC2A88-DF94-4300-92D9-8E9FDC8A6864}" srcOrd="3" destOrd="0" parTransId="{D86F9002-CA05-4D2B-910B-684201402661}" sibTransId="{B7035DD3-4F85-4D16-ABBE-CF1F2CA3F29B}"/>
    <dgm:cxn modelId="{47005F34-1C2A-4FFF-90F6-B5C849F5CEB0}" type="presOf" srcId="{D0AA5738-C278-4584-A17D-2A3DDB2485F5}" destId="{19E46F9C-A14D-4671-B2A2-2D8C63B196F8}" srcOrd="0" destOrd="0" presId="urn:microsoft.com/office/officeart/2005/8/layout/list1"/>
    <dgm:cxn modelId="{CCDE7998-8FBC-4F43-A89E-B7A6AAB9A50D}" type="presOf" srcId="{C4B764E9-10D9-4467-9F7C-11A6322C908F}" destId="{2F5E0A5E-FCFF-41F6-91D5-A6E6EDF54CF8}" srcOrd="0" destOrd="0" presId="urn:microsoft.com/office/officeart/2005/8/layout/list1"/>
    <dgm:cxn modelId="{5C074A9F-7D6A-4F27-8589-A1C0185746DB}" type="presOf" srcId="{C4B764E9-10D9-4467-9F7C-11A6322C908F}" destId="{C2F72ED4-CF13-4353-9118-F75C25E30426}" srcOrd="1" destOrd="0" presId="urn:microsoft.com/office/officeart/2005/8/layout/list1"/>
    <dgm:cxn modelId="{AE158CA0-391C-434F-8112-3225744FDCD0}" srcId="{C8DBD274-320E-4C12-9556-E0F82ADBF05B}" destId="{16DE0248-B36F-4502-A1F4-D0C47C17A0C3}" srcOrd="1" destOrd="0" parTransId="{1623C705-2503-42A5-B0C1-4E5034F37D6F}" sibTransId="{B7CD51BC-96E9-415E-A8D3-06B16774EDFD}"/>
    <dgm:cxn modelId="{85298F16-DD8F-4119-911E-F0F7D7F96FD2}" srcId="{C8DBD274-320E-4C12-9556-E0F82ADBF05B}" destId="{D0AA5738-C278-4584-A17D-2A3DDB2485F5}" srcOrd="2" destOrd="0" parTransId="{FECF5937-20FB-4A7C-82EC-48648C1B1BB6}" sibTransId="{57D2C627-65F0-46C8-8210-DB93DBFFAA15}"/>
    <dgm:cxn modelId="{F1563A16-1428-42E7-A29C-4CE8F34CD64F}" type="presOf" srcId="{D0AA5738-C278-4584-A17D-2A3DDB2485F5}" destId="{E9BB9247-8794-4493-B35A-2146E28DA0EC}" srcOrd="1" destOrd="0" presId="urn:microsoft.com/office/officeart/2005/8/layout/list1"/>
    <dgm:cxn modelId="{E52383CA-F123-437B-8D1B-E767F836955F}" type="presParOf" srcId="{817734BC-93F8-4994-B158-B378D02CD88E}" destId="{40A275C0-7ECC-470B-AB4F-01FAFB6124F2}" srcOrd="0" destOrd="0" presId="urn:microsoft.com/office/officeart/2005/8/layout/list1"/>
    <dgm:cxn modelId="{CB437664-1F43-4DC5-8E92-B7CF38D703C4}" type="presParOf" srcId="{40A275C0-7ECC-470B-AB4F-01FAFB6124F2}" destId="{2F5E0A5E-FCFF-41F6-91D5-A6E6EDF54CF8}" srcOrd="0" destOrd="0" presId="urn:microsoft.com/office/officeart/2005/8/layout/list1"/>
    <dgm:cxn modelId="{F676D32E-C84E-420F-BCC4-073F0D1EF401}" type="presParOf" srcId="{40A275C0-7ECC-470B-AB4F-01FAFB6124F2}" destId="{C2F72ED4-CF13-4353-9118-F75C25E30426}" srcOrd="1" destOrd="0" presId="urn:microsoft.com/office/officeart/2005/8/layout/list1"/>
    <dgm:cxn modelId="{7C292EE2-A11B-48F2-9B79-95F582598806}" type="presParOf" srcId="{817734BC-93F8-4994-B158-B378D02CD88E}" destId="{3FBED0F5-B940-4EDA-9847-924678BDCD9E}" srcOrd="1" destOrd="0" presId="urn:microsoft.com/office/officeart/2005/8/layout/list1"/>
    <dgm:cxn modelId="{5F6AE3A0-9E16-4759-83CC-2C511B7473EC}" type="presParOf" srcId="{817734BC-93F8-4994-B158-B378D02CD88E}" destId="{E766F81C-683A-4D85-96B0-035E7CCC1721}" srcOrd="2" destOrd="0" presId="urn:microsoft.com/office/officeart/2005/8/layout/list1"/>
    <dgm:cxn modelId="{3224EFD3-C68A-468E-A8E6-AFACCFF13EE4}" type="presParOf" srcId="{817734BC-93F8-4994-B158-B378D02CD88E}" destId="{5D05ACB2-F77D-4F8E-AB9C-5ECE88918EA6}" srcOrd="3" destOrd="0" presId="urn:microsoft.com/office/officeart/2005/8/layout/list1"/>
    <dgm:cxn modelId="{BDF2FC04-300E-4CA7-95C2-6FDC9A36C470}" type="presParOf" srcId="{817734BC-93F8-4994-B158-B378D02CD88E}" destId="{76377D04-FCB2-4F14-97E2-FA22DBF6F9DE}" srcOrd="4" destOrd="0" presId="urn:microsoft.com/office/officeart/2005/8/layout/list1"/>
    <dgm:cxn modelId="{7B7EB350-04E2-4746-8054-A9F04060FCC8}" type="presParOf" srcId="{76377D04-FCB2-4F14-97E2-FA22DBF6F9DE}" destId="{2CDBC5E3-54F5-4145-9C05-B26537647CFE}" srcOrd="0" destOrd="0" presId="urn:microsoft.com/office/officeart/2005/8/layout/list1"/>
    <dgm:cxn modelId="{BF17DCA1-3904-465F-AE3E-554ED3FF7CC7}" type="presParOf" srcId="{76377D04-FCB2-4F14-97E2-FA22DBF6F9DE}" destId="{26020944-9FE5-4D68-B469-E310C5DF4B7F}" srcOrd="1" destOrd="0" presId="urn:microsoft.com/office/officeart/2005/8/layout/list1"/>
    <dgm:cxn modelId="{8F37E571-BADD-4F90-A539-9D8A17D38F28}" type="presParOf" srcId="{817734BC-93F8-4994-B158-B378D02CD88E}" destId="{3CE2E9E8-A1C7-4CF8-8F36-02B8EB04F74B}" srcOrd="5" destOrd="0" presId="urn:microsoft.com/office/officeart/2005/8/layout/list1"/>
    <dgm:cxn modelId="{6290E9E4-AC1E-44DE-9B26-38378B6640DF}" type="presParOf" srcId="{817734BC-93F8-4994-B158-B378D02CD88E}" destId="{D30AECAF-3C0D-4269-A2C5-77BFDED7D6CA}" srcOrd="6" destOrd="0" presId="urn:microsoft.com/office/officeart/2005/8/layout/list1"/>
    <dgm:cxn modelId="{E637905D-0F19-4B43-A0F2-84DA48C01B6F}" type="presParOf" srcId="{817734BC-93F8-4994-B158-B378D02CD88E}" destId="{84641CF3-5832-4709-949D-E25C837C1DAB}" srcOrd="7" destOrd="0" presId="urn:microsoft.com/office/officeart/2005/8/layout/list1"/>
    <dgm:cxn modelId="{6E54EF17-BDFC-454A-9FC9-ECBB65432175}" type="presParOf" srcId="{817734BC-93F8-4994-B158-B378D02CD88E}" destId="{17DB48F6-ECD4-4F5F-994D-19D1974304F5}" srcOrd="8" destOrd="0" presId="urn:microsoft.com/office/officeart/2005/8/layout/list1"/>
    <dgm:cxn modelId="{F05D4E1A-771A-46A7-82F4-3551927C701B}" type="presParOf" srcId="{17DB48F6-ECD4-4F5F-994D-19D1974304F5}" destId="{19E46F9C-A14D-4671-B2A2-2D8C63B196F8}" srcOrd="0" destOrd="0" presId="urn:microsoft.com/office/officeart/2005/8/layout/list1"/>
    <dgm:cxn modelId="{4BCACC09-6D61-4BF6-B6C5-E927A3A5F8B1}" type="presParOf" srcId="{17DB48F6-ECD4-4F5F-994D-19D1974304F5}" destId="{E9BB9247-8794-4493-B35A-2146E28DA0EC}" srcOrd="1" destOrd="0" presId="urn:microsoft.com/office/officeart/2005/8/layout/list1"/>
    <dgm:cxn modelId="{14065F37-A428-49E2-B6F7-69C77D29AEAD}" type="presParOf" srcId="{817734BC-93F8-4994-B158-B378D02CD88E}" destId="{A7C08271-5728-4369-A62D-0BEE303309D8}" srcOrd="9" destOrd="0" presId="urn:microsoft.com/office/officeart/2005/8/layout/list1"/>
    <dgm:cxn modelId="{D0E5F602-0C5F-4FA0-8D8B-762BC6DE95F0}" type="presParOf" srcId="{817734BC-93F8-4994-B158-B378D02CD88E}" destId="{CD0020F6-B2C3-4E79-A1E0-48140469A696}" srcOrd="10" destOrd="0" presId="urn:microsoft.com/office/officeart/2005/8/layout/list1"/>
    <dgm:cxn modelId="{19BC8AAB-A919-4A49-954B-EDEF29B5253D}" type="presParOf" srcId="{817734BC-93F8-4994-B158-B378D02CD88E}" destId="{8E02C8D7-C036-43FE-89CE-B684AA8D5351}" srcOrd="11" destOrd="0" presId="urn:microsoft.com/office/officeart/2005/8/layout/list1"/>
    <dgm:cxn modelId="{81E8518E-4E9B-45B5-B9A4-FB02E8969E3E}" type="presParOf" srcId="{817734BC-93F8-4994-B158-B378D02CD88E}" destId="{4EE9470A-2EBB-4776-AABD-846A7E53B157}" srcOrd="12" destOrd="0" presId="urn:microsoft.com/office/officeart/2005/8/layout/list1"/>
    <dgm:cxn modelId="{2F578983-AFBF-4F02-BA19-850D88C8C1DB}" type="presParOf" srcId="{4EE9470A-2EBB-4776-AABD-846A7E53B157}" destId="{BCE3FEAB-2598-4258-A6C8-8FEF69F68B32}" srcOrd="0" destOrd="0" presId="urn:microsoft.com/office/officeart/2005/8/layout/list1"/>
    <dgm:cxn modelId="{64C27DDB-E813-4BBA-9C38-60F51930CA50}" type="presParOf" srcId="{4EE9470A-2EBB-4776-AABD-846A7E53B157}" destId="{6E86D152-35B3-493F-821E-1596D21E8BD4}" srcOrd="1" destOrd="0" presId="urn:microsoft.com/office/officeart/2005/8/layout/list1"/>
    <dgm:cxn modelId="{0F544281-03FF-4F27-A9C0-A22C5CC1BA37}" type="presParOf" srcId="{817734BC-93F8-4994-B158-B378D02CD88E}" destId="{88DC5FEA-0E37-474B-BEA9-1DDC6D89FA7A}" srcOrd="13" destOrd="0" presId="urn:microsoft.com/office/officeart/2005/8/layout/list1"/>
    <dgm:cxn modelId="{BD0E9A3C-F211-46E4-845A-08BBA3D538F1}" type="presParOf" srcId="{817734BC-93F8-4994-B158-B378D02CD88E}" destId="{F9426E71-B081-4B9F-AF35-0E112ED5794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2E8244-15CB-474E-AAF0-1D563AAD679F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90FD081E-AF8E-40BB-866E-263E3B78CC10}">
      <dgm:prSet phldrT="[Текст]" custT="1"/>
      <dgm:spPr/>
      <dgm:t>
        <a:bodyPr vert="vert270"/>
        <a:lstStyle/>
        <a:p>
          <a:r>
            <a:rPr lang="ru-RU" sz="2000" dirty="0" smtClean="0"/>
            <a:t>Область применения</a:t>
          </a:r>
          <a:endParaRPr lang="ru-RU" sz="2000" dirty="0"/>
        </a:p>
      </dgm:t>
    </dgm:pt>
    <dgm:pt modelId="{693ADA82-7596-433F-B580-3BF19E37CDBE}" type="parTrans" cxnId="{EFB56FFA-DEE1-438C-A1A9-ABBFD63C2016}">
      <dgm:prSet/>
      <dgm:spPr/>
      <dgm:t>
        <a:bodyPr/>
        <a:lstStyle/>
        <a:p>
          <a:endParaRPr lang="ru-RU"/>
        </a:p>
      </dgm:t>
    </dgm:pt>
    <dgm:pt modelId="{B6611490-E387-4315-BB92-71F113A03091}" type="sibTrans" cxnId="{EFB56FFA-DEE1-438C-A1A9-ABBFD63C2016}">
      <dgm:prSet/>
      <dgm:spPr/>
      <dgm:t>
        <a:bodyPr/>
        <a:lstStyle/>
        <a:p>
          <a:endParaRPr lang="ru-RU"/>
        </a:p>
      </dgm:t>
    </dgm:pt>
    <dgm:pt modelId="{AAF3B7CD-F7D4-415D-9C76-1E0B41FC63DB}">
      <dgm:prSet phldrT="[Текст]"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2000" dirty="0" smtClean="0"/>
            <a:t>Учебная цель</a:t>
          </a:r>
          <a:endParaRPr lang="ru-RU" sz="2000" dirty="0"/>
        </a:p>
      </dgm:t>
    </dgm:pt>
    <dgm:pt modelId="{2415A89B-1426-4321-991B-F302A97627F2}" type="parTrans" cxnId="{C692C929-C0D3-41B8-BB65-97808A54C4E2}">
      <dgm:prSet/>
      <dgm:spPr/>
      <dgm:t>
        <a:bodyPr/>
        <a:lstStyle/>
        <a:p>
          <a:endParaRPr lang="ru-RU"/>
        </a:p>
      </dgm:t>
    </dgm:pt>
    <dgm:pt modelId="{EE5FD27E-F3E1-418F-B14A-1AA5C1A55B3F}" type="sibTrans" cxnId="{C692C929-C0D3-41B8-BB65-97808A54C4E2}">
      <dgm:prSet/>
      <dgm:spPr/>
      <dgm:t>
        <a:bodyPr/>
        <a:lstStyle/>
        <a:p>
          <a:endParaRPr lang="ru-RU"/>
        </a:p>
      </dgm:t>
    </dgm:pt>
    <dgm:pt modelId="{6AC4D1F6-C7FE-4B86-9926-1F184F8DC70A}">
      <dgm:prSet phldrT="[Текст]" custT="1"/>
      <dgm:spPr/>
      <dgm:t>
        <a:bodyPr vert="vert270"/>
        <a:lstStyle/>
        <a:p>
          <a:r>
            <a:rPr lang="ru-RU" sz="1800" dirty="0" smtClean="0"/>
            <a:t>Образовательные задачи </a:t>
          </a:r>
          <a:endParaRPr lang="ru-RU" sz="1800" dirty="0"/>
        </a:p>
      </dgm:t>
    </dgm:pt>
    <dgm:pt modelId="{B2DE9840-5841-4A41-B545-883E87F56011}" type="parTrans" cxnId="{BA93CB73-9891-4BDB-B607-6DE032B18A86}">
      <dgm:prSet/>
      <dgm:spPr/>
      <dgm:t>
        <a:bodyPr/>
        <a:lstStyle/>
        <a:p>
          <a:endParaRPr lang="ru-RU"/>
        </a:p>
      </dgm:t>
    </dgm:pt>
    <dgm:pt modelId="{81A817B0-15F3-4902-96D9-A33595D31AAA}" type="sibTrans" cxnId="{BA93CB73-9891-4BDB-B607-6DE032B18A86}">
      <dgm:prSet/>
      <dgm:spPr/>
      <dgm:t>
        <a:bodyPr/>
        <a:lstStyle/>
        <a:p>
          <a:endParaRPr lang="ru-RU"/>
        </a:p>
      </dgm:t>
    </dgm:pt>
    <dgm:pt modelId="{C66AE198-A549-4FEC-A41E-EE23E4C65454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2000" dirty="0" smtClean="0"/>
            <a:t>Описание клинического случая</a:t>
          </a:r>
          <a:endParaRPr lang="ru-RU" sz="2000" dirty="0"/>
        </a:p>
      </dgm:t>
    </dgm:pt>
    <dgm:pt modelId="{349E7933-CC2A-43DA-8357-B1125C6BF064}" type="parTrans" cxnId="{A671D199-2C2F-40BE-BE07-C89427F7AA61}">
      <dgm:prSet/>
      <dgm:spPr/>
      <dgm:t>
        <a:bodyPr/>
        <a:lstStyle/>
        <a:p>
          <a:endParaRPr lang="ru-RU"/>
        </a:p>
      </dgm:t>
    </dgm:pt>
    <dgm:pt modelId="{28DDF2C8-715F-4744-9E1C-CD04C48125A8}" type="sibTrans" cxnId="{A671D199-2C2F-40BE-BE07-C89427F7AA61}">
      <dgm:prSet/>
      <dgm:spPr/>
      <dgm:t>
        <a:bodyPr/>
        <a:lstStyle/>
        <a:p>
          <a:endParaRPr lang="ru-RU"/>
        </a:p>
      </dgm:t>
    </dgm:pt>
    <dgm:pt modelId="{EB1934AE-B368-4139-A091-3962FADA8EC4}">
      <dgm:prSet custT="1"/>
      <dgm:spPr/>
      <dgm:t>
        <a:bodyPr vert="vert270"/>
        <a:lstStyle/>
        <a:p>
          <a:r>
            <a:rPr lang="ru-RU" sz="1600" dirty="0" smtClean="0"/>
            <a:t>Структура и методические рекомендации по проведению симуляции</a:t>
          </a:r>
          <a:endParaRPr lang="ru-RU" sz="1600" dirty="0"/>
        </a:p>
      </dgm:t>
    </dgm:pt>
    <dgm:pt modelId="{4424530A-B7A8-4794-9B6D-C7EF7377EE06}" type="parTrans" cxnId="{8A8FD665-5F37-47AC-8D41-AF49AB6AE95D}">
      <dgm:prSet/>
      <dgm:spPr/>
      <dgm:t>
        <a:bodyPr/>
        <a:lstStyle/>
        <a:p>
          <a:endParaRPr lang="ru-RU"/>
        </a:p>
      </dgm:t>
    </dgm:pt>
    <dgm:pt modelId="{E6721766-C1F6-4209-A10C-F7E4C9C0543B}" type="sibTrans" cxnId="{8A8FD665-5F37-47AC-8D41-AF49AB6AE95D}">
      <dgm:prSet/>
      <dgm:spPr/>
      <dgm:t>
        <a:bodyPr/>
        <a:lstStyle/>
        <a:p>
          <a:endParaRPr lang="ru-RU"/>
        </a:p>
      </dgm:t>
    </dgm:pt>
    <dgm:pt modelId="{ADEA3B79-2F33-44C8-9970-49E5685AF95F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1800" dirty="0" smtClean="0"/>
            <a:t>Перечень материально-технического оснащения</a:t>
          </a:r>
          <a:endParaRPr lang="ru-RU" sz="1800" dirty="0"/>
        </a:p>
      </dgm:t>
    </dgm:pt>
    <dgm:pt modelId="{FBA53B59-9CB1-4EA0-8C1C-E4BC3E709E44}" type="parTrans" cxnId="{57288D4A-3E78-409B-8CB5-BF94EC832B4D}">
      <dgm:prSet/>
      <dgm:spPr/>
      <dgm:t>
        <a:bodyPr/>
        <a:lstStyle/>
        <a:p>
          <a:endParaRPr lang="ru-RU"/>
        </a:p>
      </dgm:t>
    </dgm:pt>
    <dgm:pt modelId="{6477391F-E695-4067-9E4C-E5780F0F4CD5}" type="sibTrans" cxnId="{57288D4A-3E78-409B-8CB5-BF94EC832B4D}">
      <dgm:prSet/>
      <dgm:spPr/>
      <dgm:t>
        <a:bodyPr/>
        <a:lstStyle/>
        <a:p>
          <a:endParaRPr lang="ru-RU"/>
        </a:p>
      </dgm:t>
    </dgm:pt>
    <dgm:pt modelId="{4C06B164-ACB9-4800-B02F-7189DEE56227}">
      <dgm:prSet custT="1"/>
      <dgm:spPr/>
      <dgm:t>
        <a:bodyPr vert="vert270"/>
        <a:lstStyle/>
        <a:p>
          <a:r>
            <a:rPr lang="ru-RU" sz="1800" dirty="0" smtClean="0"/>
            <a:t>Руководство для ассистента</a:t>
          </a:r>
          <a:endParaRPr lang="ru-RU" sz="1800" dirty="0"/>
        </a:p>
      </dgm:t>
    </dgm:pt>
    <dgm:pt modelId="{01DC306E-4CC3-420A-8D40-72EFA35F08E0}" type="parTrans" cxnId="{6F6B0345-16B8-4E23-9174-1B865FAAD5F9}">
      <dgm:prSet/>
      <dgm:spPr/>
      <dgm:t>
        <a:bodyPr/>
        <a:lstStyle/>
        <a:p>
          <a:endParaRPr lang="ru-RU"/>
        </a:p>
      </dgm:t>
    </dgm:pt>
    <dgm:pt modelId="{3137AE37-0116-4801-8323-BD41C74B4EC3}" type="sibTrans" cxnId="{6F6B0345-16B8-4E23-9174-1B865FAAD5F9}">
      <dgm:prSet/>
      <dgm:spPr/>
      <dgm:t>
        <a:bodyPr/>
        <a:lstStyle/>
        <a:p>
          <a:endParaRPr lang="ru-RU"/>
        </a:p>
      </dgm:t>
    </dgm:pt>
    <dgm:pt modelId="{D2C802D8-62D8-4A60-8B12-D124FA4E0983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1800" dirty="0" smtClean="0"/>
            <a:t>Руководство для оператора</a:t>
          </a:r>
          <a:endParaRPr lang="ru-RU" sz="1800" dirty="0"/>
        </a:p>
      </dgm:t>
    </dgm:pt>
    <dgm:pt modelId="{05D1F6F5-1FAC-48BE-8708-F5DED3988434}" type="parTrans" cxnId="{15D050E7-7421-4390-A60B-F0EB585BEDAD}">
      <dgm:prSet/>
      <dgm:spPr/>
      <dgm:t>
        <a:bodyPr/>
        <a:lstStyle/>
        <a:p>
          <a:endParaRPr lang="ru-RU"/>
        </a:p>
      </dgm:t>
    </dgm:pt>
    <dgm:pt modelId="{040E6A75-4FBA-433E-B65F-34FA5AD2C619}" type="sibTrans" cxnId="{15D050E7-7421-4390-A60B-F0EB585BEDAD}">
      <dgm:prSet/>
      <dgm:spPr/>
      <dgm:t>
        <a:bodyPr/>
        <a:lstStyle/>
        <a:p>
          <a:endParaRPr lang="ru-RU"/>
        </a:p>
      </dgm:t>
    </dgm:pt>
    <dgm:pt modelId="{86CDD8BB-F57E-461E-8AE6-08EAF421A4E4}" type="pres">
      <dgm:prSet presAssocID="{6D2E8244-15CB-474E-AAF0-1D563AAD679F}" presName="CompostProcess" presStyleCnt="0">
        <dgm:presLayoutVars>
          <dgm:dir/>
          <dgm:resizeHandles val="exact"/>
        </dgm:presLayoutVars>
      </dgm:prSet>
      <dgm:spPr/>
    </dgm:pt>
    <dgm:pt modelId="{6CA9572B-8981-41E9-A661-68AFB5669AB8}" type="pres">
      <dgm:prSet presAssocID="{6D2E8244-15CB-474E-AAF0-1D563AAD679F}" presName="arrow" presStyleLbl="bgShp" presStyleIdx="0" presStyleCnt="1"/>
      <dgm:spPr/>
    </dgm:pt>
    <dgm:pt modelId="{59EDE203-F44B-4B8B-A657-DBD548F4BD3C}" type="pres">
      <dgm:prSet presAssocID="{6D2E8244-15CB-474E-AAF0-1D563AAD679F}" presName="linearProcess" presStyleCnt="0"/>
      <dgm:spPr/>
    </dgm:pt>
    <dgm:pt modelId="{AA61AF9A-9811-4D36-BB7A-B7A078586901}" type="pres">
      <dgm:prSet presAssocID="{90FD081E-AF8E-40BB-866E-263E3B78CC10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1639B-7D99-41FC-9A18-ADC564016BA4}" type="pres">
      <dgm:prSet presAssocID="{B6611490-E387-4315-BB92-71F113A03091}" presName="sibTrans" presStyleCnt="0"/>
      <dgm:spPr/>
    </dgm:pt>
    <dgm:pt modelId="{06DCC6C1-E246-4F9D-838A-2915DA1FBBF3}" type="pres">
      <dgm:prSet presAssocID="{AAF3B7CD-F7D4-415D-9C76-1E0B41FC63DB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A6ABD-6C76-4077-BC61-90CF851DD202}" type="pres">
      <dgm:prSet presAssocID="{EE5FD27E-F3E1-418F-B14A-1AA5C1A55B3F}" presName="sibTrans" presStyleCnt="0"/>
      <dgm:spPr/>
    </dgm:pt>
    <dgm:pt modelId="{854B88B2-35CE-45DE-A96A-5BE4A69CA413}" type="pres">
      <dgm:prSet presAssocID="{6AC4D1F6-C7FE-4B86-9926-1F184F8DC70A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07116-7D7F-4EC1-8A12-D729435BB92A}" type="pres">
      <dgm:prSet presAssocID="{81A817B0-15F3-4902-96D9-A33595D31AAA}" presName="sibTrans" presStyleCnt="0"/>
      <dgm:spPr/>
    </dgm:pt>
    <dgm:pt modelId="{D74EDD14-ADFE-438C-AFC8-194E5AAF5106}" type="pres">
      <dgm:prSet presAssocID="{C66AE198-A549-4FEC-A41E-EE23E4C65454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F76DA-E935-40E3-898A-921F5340D5F0}" type="pres">
      <dgm:prSet presAssocID="{28DDF2C8-715F-4744-9E1C-CD04C48125A8}" presName="sibTrans" presStyleCnt="0"/>
      <dgm:spPr/>
    </dgm:pt>
    <dgm:pt modelId="{3AD2F982-A750-4A12-9A41-353C00483D1E}" type="pres">
      <dgm:prSet presAssocID="{EB1934AE-B368-4139-A091-3962FADA8EC4}" presName="textNode" presStyleLbl="node1" presStyleIdx="4" presStyleCnt="8" custScaleX="129346" custScaleY="97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E3E5A-A5F3-4A8F-B93B-FAE20C3D5E26}" type="pres">
      <dgm:prSet presAssocID="{E6721766-C1F6-4209-A10C-F7E4C9C0543B}" presName="sibTrans" presStyleCnt="0"/>
      <dgm:spPr/>
    </dgm:pt>
    <dgm:pt modelId="{E3437E4C-FCA9-48A8-B9B4-B4B43B875F28}" type="pres">
      <dgm:prSet presAssocID="{ADEA3B79-2F33-44C8-9970-49E5685AF95F}" presName="textNode" presStyleLbl="node1" presStyleIdx="5" presStyleCnt="8" custScaleX="12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51247-835C-42BE-9B2A-CE75824B5F99}" type="pres">
      <dgm:prSet presAssocID="{6477391F-E695-4067-9E4C-E5780F0F4CD5}" presName="sibTrans" presStyleCnt="0"/>
      <dgm:spPr/>
    </dgm:pt>
    <dgm:pt modelId="{DC05E757-1C93-4F11-B791-4637EB5AC5A9}" type="pres">
      <dgm:prSet presAssocID="{4C06B164-ACB9-4800-B02F-7189DEE56227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C7081-0507-4902-BEC7-542DEFCD0FD6}" type="pres">
      <dgm:prSet presAssocID="{3137AE37-0116-4801-8323-BD41C74B4EC3}" presName="sibTrans" presStyleCnt="0"/>
      <dgm:spPr/>
    </dgm:pt>
    <dgm:pt modelId="{994FC44C-A5CC-4BB9-A4F0-DE2F8CC44BB3}" type="pres">
      <dgm:prSet presAssocID="{D2C802D8-62D8-4A60-8B12-D124FA4E0983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CAB754-B71D-48C0-A361-065CEDA7BFF1}" type="presOf" srcId="{AAF3B7CD-F7D4-415D-9C76-1E0B41FC63DB}" destId="{06DCC6C1-E246-4F9D-838A-2915DA1FBBF3}" srcOrd="0" destOrd="0" presId="urn:microsoft.com/office/officeart/2005/8/layout/hProcess9"/>
    <dgm:cxn modelId="{EFB56FFA-DEE1-438C-A1A9-ABBFD63C2016}" srcId="{6D2E8244-15CB-474E-AAF0-1D563AAD679F}" destId="{90FD081E-AF8E-40BB-866E-263E3B78CC10}" srcOrd="0" destOrd="0" parTransId="{693ADA82-7596-433F-B580-3BF19E37CDBE}" sibTransId="{B6611490-E387-4315-BB92-71F113A03091}"/>
    <dgm:cxn modelId="{EDA19441-9B0F-4689-92BD-06FA627567E9}" type="presOf" srcId="{D2C802D8-62D8-4A60-8B12-D124FA4E0983}" destId="{994FC44C-A5CC-4BB9-A4F0-DE2F8CC44BB3}" srcOrd="0" destOrd="0" presId="urn:microsoft.com/office/officeart/2005/8/layout/hProcess9"/>
    <dgm:cxn modelId="{339C0575-F065-40B2-BD1A-5ABF8EC4BA6B}" type="presOf" srcId="{90FD081E-AF8E-40BB-866E-263E3B78CC10}" destId="{AA61AF9A-9811-4D36-BB7A-B7A078586901}" srcOrd="0" destOrd="0" presId="urn:microsoft.com/office/officeart/2005/8/layout/hProcess9"/>
    <dgm:cxn modelId="{93415F6D-FA0B-4C8A-B5E5-DC00972EA3F2}" type="presOf" srcId="{4C06B164-ACB9-4800-B02F-7189DEE56227}" destId="{DC05E757-1C93-4F11-B791-4637EB5AC5A9}" srcOrd="0" destOrd="0" presId="urn:microsoft.com/office/officeart/2005/8/layout/hProcess9"/>
    <dgm:cxn modelId="{C692C929-C0D3-41B8-BB65-97808A54C4E2}" srcId="{6D2E8244-15CB-474E-AAF0-1D563AAD679F}" destId="{AAF3B7CD-F7D4-415D-9C76-1E0B41FC63DB}" srcOrd="1" destOrd="0" parTransId="{2415A89B-1426-4321-991B-F302A97627F2}" sibTransId="{EE5FD27E-F3E1-418F-B14A-1AA5C1A55B3F}"/>
    <dgm:cxn modelId="{CC2A9834-2574-41E1-AB1A-7511865DA6AF}" type="presOf" srcId="{6AC4D1F6-C7FE-4B86-9926-1F184F8DC70A}" destId="{854B88B2-35CE-45DE-A96A-5BE4A69CA413}" srcOrd="0" destOrd="0" presId="urn:microsoft.com/office/officeart/2005/8/layout/hProcess9"/>
    <dgm:cxn modelId="{5E030BF9-058E-442F-8197-F08BB7D91385}" type="presOf" srcId="{C66AE198-A549-4FEC-A41E-EE23E4C65454}" destId="{D74EDD14-ADFE-438C-AFC8-194E5AAF5106}" srcOrd="0" destOrd="0" presId="urn:microsoft.com/office/officeart/2005/8/layout/hProcess9"/>
    <dgm:cxn modelId="{8BDDE12E-54BE-4239-ABCA-92E973CDFAE6}" type="presOf" srcId="{ADEA3B79-2F33-44C8-9970-49E5685AF95F}" destId="{E3437E4C-FCA9-48A8-B9B4-B4B43B875F28}" srcOrd="0" destOrd="0" presId="urn:microsoft.com/office/officeart/2005/8/layout/hProcess9"/>
    <dgm:cxn modelId="{6F6B0345-16B8-4E23-9174-1B865FAAD5F9}" srcId="{6D2E8244-15CB-474E-AAF0-1D563AAD679F}" destId="{4C06B164-ACB9-4800-B02F-7189DEE56227}" srcOrd="6" destOrd="0" parTransId="{01DC306E-4CC3-420A-8D40-72EFA35F08E0}" sibTransId="{3137AE37-0116-4801-8323-BD41C74B4EC3}"/>
    <dgm:cxn modelId="{FEC952A5-02F8-4C2B-AC8F-E4A419361448}" type="presOf" srcId="{EB1934AE-B368-4139-A091-3962FADA8EC4}" destId="{3AD2F982-A750-4A12-9A41-353C00483D1E}" srcOrd="0" destOrd="0" presId="urn:microsoft.com/office/officeart/2005/8/layout/hProcess9"/>
    <dgm:cxn modelId="{A671D199-2C2F-40BE-BE07-C89427F7AA61}" srcId="{6D2E8244-15CB-474E-AAF0-1D563AAD679F}" destId="{C66AE198-A549-4FEC-A41E-EE23E4C65454}" srcOrd="3" destOrd="0" parTransId="{349E7933-CC2A-43DA-8357-B1125C6BF064}" sibTransId="{28DDF2C8-715F-4744-9E1C-CD04C48125A8}"/>
    <dgm:cxn modelId="{15D050E7-7421-4390-A60B-F0EB585BEDAD}" srcId="{6D2E8244-15CB-474E-AAF0-1D563AAD679F}" destId="{D2C802D8-62D8-4A60-8B12-D124FA4E0983}" srcOrd="7" destOrd="0" parTransId="{05D1F6F5-1FAC-48BE-8708-F5DED3988434}" sibTransId="{040E6A75-4FBA-433E-B65F-34FA5AD2C619}"/>
    <dgm:cxn modelId="{57288D4A-3E78-409B-8CB5-BF94EC832B4D}" srcId="{6D2E8244-15CB-474E-AAF0-1D563AAD679F}" destId="{ADEA3B79-2F33-44C8-9970-49E5685AF95F}" srcOrd="5" destOrd="0" parTransId="{FBA53B59-9CB1-4EA0-8C1C-E4BC3E709E44}" sibTransId="{6477391F-E695-4067-9E4C-E5780F0F4CD5}"/>
    <dgm:cxn modelId="{FC826D32-42CC-4303-9ED4-641C802BF5FF}" type="presOf" srcId="{6D2E8244-15CB-474E-AAF0-1D563AAD679F}" destId="{86CDD8BB-F57E-461E-8AE6-08EAF421A4E4}" srcOrd="0" destOrd="0" presId="urn:microsoft.com/office/officeart/2005/8/layout/hProcess9"/>
    <dgm:cxn modelId="{8A8FD665-5F37-47AC-8D41-AF49AB6AE95D}" srcId="{6D2E8244-15CB-474E-AAF0-1D563AAD679F}" destId="{EB1934AE-B368-4139-A091-3962FADA8EC4}" srcOrd="4" destOrd="0" parTransId="{4424530A-B7A8-4794-9B6D-C7EF7377EE06}" sibTransId="{E6721766-C1F6-4209-A10C-F7E4C9C0543B}"/>
    <dgm:cxn modelId="{BA93CB73-9891-4BDB-B607-6DE032B18A86}" srcId="{6D2E8244-15CB-474E-AAF0-1D563AAD679F}" destId="{6AC4D1F6-C7FE-4B86-9926-1F184F8DC70A}" srcOrd="2" destOrd="0" parTransId="{B2DE9840-5841-4A41-B545-883E87F56011}" sibTransId="{81A817B0-15F3-4902-96D9-A33595D31AAA}"/>
    <dgm:cxn modelId="{73936137-E810-4D6B-A216-03563345EF54}" type="presParOf" srcId="{86CDD8BB-F57E-461E-8AE6-08EAF421A4E4}" destId="{6CA9572B-8981-41E9-A661-68AFB5669AB8}" srcOrd="0" destOrd="0" presId="urn:microsoft.com/office/officeart/2005/8/layout/hProcess9"/>
    <dgm:cxn modelId="{C6291391-ABCF-441E-A612-3C6E46C1B6B8}" type="presParOf" srcId="{86CDD8BB-F57E-461E-8AE6-08EAF421A4E4}" destId="{59EDE203-F44B-4B8B-A657-DBD548F4BD3C}" srcOrd="1" destOrd="0" presId="urn:microsoft.com/office/officeart/2005/8/layout/hProcess9"/>
    <dgm:cxn modelId="{5A76918A-6175-4481-84C0-7082E82C42FD}" type="presParOf" srcId="{59EDE203-F44B-4B8B-A657-DBD548F4BD3C}" destId="{AA61AF9A-9811-4D36-BB7A-B7A078586901}" srcOrd="0" destOrd="0" presId="urn:microsoft.com/office/officeart/2005/8/layout/hProcess9"/>
    <dgm:cxn modelId="{583957C4-72F5-4FCB-AB05-4E4FFF0FB8CF}" type="presParOf" srcId="{59EDE203-F44B-4B8B-A657-DBD548F4BD3C}" destId="{B7F1639B-7D99-41FC-9A18-ADC564016BA4}" srcOrd="1" destOrd="0" presId="urn:microsoft.com/office/officeart/2005/8/layout/hProcess9"/>
    <dgm:cxn modelId="{2F9D72D0-9756-4A71-9138-F6EAF166A102}" type="presParOf" srcId="{59EDE203-F44B-4B8B-A657-DBD548F4BD3C}" destId="{06DCC6C1-E246-4F9D-838A-2915DA1FBBF3}" srcOrd="2" destOrd="0" presId="urn:microsoft.com/office/officeart/2005/8/layout/hProcess9"/>
    <dgm:cxn modelId="{FAEED740-3B56-41DC-8243-FE3CC3E04617}" type="presParOf" srcId="{59EDE203-F44B-4B8B-A657-DBD548F4BD3C}" destId="{71AA6ABD-6C76-4077-BC61-90CF851DD202}" srcOrd="3" destOrd="0" presId="urn:microsoft.com/office/officeart/2005/8/layout/hProcess9"/>
    <dgm:cxn modelId="{FC10D07C-E5BB-46C0-9265-300BAC9769E0}" type="presParOf" srcId="{59EDE203-F44B-4B8B-A657-DBD548F4BD3C}" destId="{854B88B2-35CE-45DE-A96A-5BE4A69CA413}" srcOrd="4" destOrd="0" presId="urn:microsoft.com/office/officeart/2005/8/layout/hProcess9"/>
    <dgm:cxn modelId="{6995C7B4-3471-4BBA-BE7F-68933D6206D5}" type="presParOf" srcId="{59EDE203-F44B-4B8B-A657-DBD548F4BD3C}" destId="{4BE07116-7D7F-4EC1-8A12-D729435BB92A}" srcOrd="5" destOrd="0" presId="urn:microsoft.com/office/officeart/2005/8/layout/hProcess9"/>
    <dgm:cxn modelId="{CD3EDB0E-EB1C-426E-A60A-74E2196F5D57}" type="presParOf" srcId="{59EDE203-F44B-4B8B-A657-DBD548F4BD3C}" destId="{D74EDD14-ADFE-438C-AFC8-194E5AAF5106}" srcOrd="6" destOrd="0" presId="urn:microsoft.com/office/officeart/2005/8/layout/hProcess9"/>
    <dgm:cxn modelId="{C51B0A0A-2605-458A-8102-3FAF27466DEE}" type="presParOf" srcId="{59EDE203-F44B-4B8B-A657-DBD548F4BD3C}" destId="{8C3F76DA-E935-40E3-898A-921F5340D5F0}" srcOrd="7" destOrd="0" presId="urn:microsoft.com/office/officeart/2005/8/layout/hProcess9"/>
    <dgm:cxn modelId="{E90691A3-BD71-4F53-87A1-31743F716B61}" type="presParOf" srcId="{59EDE203-F44B-4B8B-A657-DBD548F4BD3C}" destId="{3AD2F982-A750-4A12-9A41-353C00483D1E}" srcOrd="8" destOrd="0" presId="urn:microsoft.com/office/officeart/2005/8/layout/hProcess9"/>
    <dgm:cxn modelId="{283D633A-2DAA-46A9-862A-F23AE8467A85}" type="presParOf" srcId="{59EDE203-F44B-4B8B-A657-DBD548F4BD3C}" destId="{BA9E3E5A-A5F3-4A8F-B93B-FAE20C3D5E26}" srcOrd="9" destOrd="0" presId="urn:microsoft.com/office/officeart/2005/8/layout/hProcess9"/>
    <dgm:cxn modelId="{D05925DE-3B9C-49B2-A26C-3B7DD0FCBEB8}" type="presParOf" srcId="{59EDE203-F44B-4B8B-A657-DBD548F4BD3C}" destId="{E3437E4C-FCA9-48A8-B9B4-B4B43B875F28}" srcOrd="10" destOrd="0" presId="urn:microsoft.com/office/officeart/2005/8/layout/hProcess9"/>
    <dgm:cxn modelId="{85978C49-4EB6-4E2A-A38B-705296F1DB0C}" type="presParOf" srcId="{59EDE203-F44B-4B8B-A657-DBD548F4BD3C}" destId="{D6151247-835C-42BE-9B2A-CE75824B5F99}" srcOrd="11" destOrd="0" presId="urn:microsoft.com/office/officeart/2005/8/layout/hProcess9"/>
    <dgm:cxn modelId="{681CB444-BBBA-4895-B3F1-AC606A0B9762}" type="presParOf" srcId="{59EDE203-F44B-4B8B-A657-DBD548F4BD3C}" destId="{DC05E757-1C93-4F11-B791-4637EB5AC5A9}" srcOrd="12" destOrd="0" presId="urn:microsoft.com/office/officeart/2005/8/layout/hProcess9"/>
    <dgm:cxn modelId="{DCBC6DB9-2923-46EB-967A-FDB94449FC15}" type="presParOf" srcId="{59EDE203-F44B-4B8B-A657-DBD548F4BD3C}" destId="{B4FC7081-0507-4902-BEC7-542DEFCD0FD6}" srcOrd="13" destOrd="0" presId="urn:microsoft.com/office/officeart/2005/8/layout/hProcess9"/>
    <dgm:cxn modelId="{37B4A579-D672-4BBE-AF47-FD7C70F63C01}" type="presParOf" srcId="{59EDE203-F44B-4B8B-A657-DBD548F4BD3C}" destId="{994FC44C-A5CC-4BB9-A4F0-DE2F8CC44BB3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BF1624-7B76-4BF9-A3DA-400755ABD903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7D6722-BF6E-4A9D-8B87-7F86A9FBFE76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Мотивация и целевая установка</a:t>
          </a:r>
          <a:endParaRPr lang="ru-RU" sz="2000" b="1" dirty="0"/>
        </a:p>
      </dgm:t>
    </dgm:pt>
    <dgm:pt modelId="{84921B77-BB78-4E39-A9AA-431ADAFB38A7}" type="parTrans" cxnId="{FCD4E252-976F-4DA4-9AD1-74240FE30BC8}">
      <dgm:prSet/>
      <dgm:spPr/>
      <dgm:t>
        <a:bodyPr/>
        <a:lstStyle/>
        <a:p>
          <a:endParaRPr lang="ru-RU"/>
        </a:p>
      </dgm:t>
    </dgm:pt>
    <dgm:pt modelId="{6943EACD-B058-4428-8566-AB4DE359BE8E}" type="sibTrans" cxnId="{FCD4E252-976F-4DA4-9AD1-74240FE30BC8}">
      <dgm:prSet/>
      <dgm:spPr/>
      <dgm:t>
        <a:bodyPr/>
        <a:lstStyle/>
        <a:p>
          <a:endParaRPr lang="ru-RU"/>
        </a:p>
      </dgm:t>
    </dgm:pt>
    <dgm:pt modelId="{814EB7D6-996A-4C5C-8520-B51C558A43E0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Контроль исходного уровня (тестирование)</a:t>
          </a:r>
          <a:endParaRPr lang="ru-RU" sz="2000" b="1" dirty="0"/>
        </a:p>
      </dgm:t>
    </dgm:pt>
    <dgm:pt modelId="{687FA67B-33FA-431E-B499-7C75060DBDB8}" type="parTrans" cxnId="{F600527F-C196-45B8-BBD6-3C8787BA933D}">
      <dgm:prSet/>
      <dgm:spPr/>
      <dgm:t>
        <a:bodyPr/>
        <a:lstStyle/>
        <a:p>
          <a:endParaRPr lang="ru-RU"/>
        </a:p>
      </dgm:t>
    </dgm:pt>
    <dgm:pt modelId="{97A75E91-8BD2-4811-BCEF-27086D9B88AE}" type="sibTrans" cxnId="{F600527F-C196-45B8-BBD6-3C8787BA933D}">
      <dgm:prSet/>
      <dgm:spPr/>
      <dgm:t>
        <a:bodyPr/>
        <a:lstStyle/>
        <a:p>
          <a:endParaRPr lang="ru-RU"/>
        </a:p>
      </dgm:t>
    </dgm:pt>
    <dgm:pt modelId="{A3BB7ECB-9969-458B-BBE6-62109A4F97A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Брифинг – предварительный инструктаж</a:t>
          </a:r>
          <a:endParaRPr lang="ru-RU" sz="2000" b="1" dirty="0"/>
        </a:p>
      </dgm:t>
    </dgm:pt>
    <dgm:pt modelId="{05C19F70-87CF-4F3F-A470-EE6C4383C0E0}" type="parTrans" cxnId="{4C750987-31FA-48E3-9A55-CCEC909C0E2B}">
      <dgm:prSet/>
      <dgm:spPr/>
      <dgm:t>
        <a:bodyPr/>
        <a:lstStyle/>
        <a:p>
          <a:endParaRPr lang="ru-RU"/>
        </a:p>
      </dgm:t>
    </dgm:pt>
    <dgm:pt modelId="{4882D2E2-424A-47E0-A7E7-AAF8D7C3F5B2}" type="sibTrans" cxnId="{4C750987-31FA-48E3-9A55-CCEC909C0E2B}">
      <dgm:prSet/>
      <dgm:spPr/>
      <dgm:t>
        <a:bodyPr/>
        <a:lstStyle/>
        <a:p>
          <a:endParaRPr lang="ru-RU"/>
        </a:p>
      </dgm:t>
    </dgm:pt>
    <dgm:pt modelId="{16E4D4EC-BCE7-439F-8422-F0455C05ED35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Распределение ролей  </a:t>
          </a:r>
          <a:endParaRPr lang="ru-RU" sz="2000" b="1" dirty="0"/>
        </a:p>
      </dgm:t>
    </dgm:pt>
    <dgm:pt modelId="{2DC175C7-CD23-4F94-8422-E3D17B35BA33}" type="parTrans" cxnId="{1AC69C7F-4545-43D1-BC66-73A8B327D974}">
      <dgm:prSet/>
      <dgm:spPr/>
      <dgm:t>
        <a:bodyPr/>
        <a:lstStyle/>
        <a:p>
          <a:endParaRPr lang="ru-RU"/>
        </a:p>
      </dgm:t>
    </dgm:pt>
    <dgm:pt modelId="{77CCEE57-475A-4C0E-A0DB-25A3C3669651}" type="sibTrans" cxnId="{1AC69C7F-4545-43D1-BC66-73A8B327D974}">
      <dgm:prSet/>
      <dgm:spPr/>
      <dgm:t>
        <a:bodyPr/>
        <a:lstStyle/>
        <a:p>
          <a:endParaRPr lang="ru-RU"/>
        </a:p>
      </dgm:t>
    </dgm:pt>
    <dgm:pt modelId="{18AC83D9-5FCD-403F-9BB6-9CBF83C3C969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err="1" smtClean="0"/>
            <a:t>Тренинговая</a:t>
          </a:r>
          <a:r>
            <a:rPr lang="ru-RU" sz="2000" b="1" dirty="0" smtClean="0"/>
            <a:t> деятельность участников под контролем инструктора</a:t>
          </a:r>
          <a:endParaRPr lang="ru-RU" sz="2000" b="1" dirty="0"/>
        </a:p>
      </dgm:t>
    </dgm:pt>
    <dgm:pt modelId="{7B8C8DE5-A5AD-454C-A0F5-AF962A99B01F}" type="parTrans" cxnId="{A361C761-DE74-4FB7-BD6C-D7EF46CD0695}">
      <dgm:prSet/>
      <dgm:spPr/>
      <dgm:t>
        <a:bodyPr/>
        <a:lstStyle/>
        <a:p>
          <a:endParaRPr lang="ru-RU"/>
        </a:p>
      </dgm:t>
    </dgm:pt>
    <dgm:pt modelId="{89388618-2B97-4E41-B177-E2D22F188AC5}" type="sibTrans" cxnId="{A361C761-DE74-4FB7-BD6C-D7EF46CD0695}">
      <dgm:prSet/>
      <dgm:spPr/>
      <dgm:t>
        <a:bodyPr/>
        <a:lstStyle/>
        <a:p>
          <a:endParaRPr lang="ru-RU"/>
        </a:p>
      </dgm:t>
    </dgm:pt>
    <dgm:pt modelId="{C1F7D94C-25A3-4389-AFE1-96A2AB3846BD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Дебрифинг - установление обратной связи</a:t>
          </a:r>
          <a:endParaRPr lang="ru-RU" sz="2000" b="1" dirty="0"/>
        </a:p>
      </dgm:t>
    </dgm:pt>
    <dgm:pt modelId="{BBF9DDE0-8244-47C2-A749-A4CD76C3B974}" type="parTrans" cxnId="{92CD72CB-B5C7-44C5-8014-A85984EA2D1F}">
      <dgm:prSet/>
      <dgm:spPr/>
      <dgm:t>
        <a:bodyPr/>
        <a:lstStyle/>
        <a:p>
          <a:endParaRPr lang="ru-RU"/>
        </a:p>
      </dgm:t>
    </dgm:pt>
    <dgm:pt modelId="{734F7342-54D7-41A1-847E-F12C4E2380A3}" type="sibTrans" cxnId="{92CD72CB-B5C7-44C5-8014-A85984EA2D1F}">
      <dgm:prSet/>
      <dgm:spPr/>
      <dgm:t>
        <a:bodyPr/>
        <a:lstStyle/>
        <a:p>
          <a:endParaRPr lang="ru-RU"/>
        </a:p>
      </dgm:t>
    </dgm:pt>
    <dgm:pt modelId="{6E824035-52A8-43C6-B236-2D50779B6C17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/>
            <a:t>Анкетирование</a:t>
          </a:r>
          <a:r>
            <a:rPr lang="ru-RU" sz="1800" dirty="0" smtClean="0"/>
            <a:t> </a:t>
          </a:r>
          <a:endParaRPr lang="ru-RU" sz="1800" dirty="0"/>
        </a:p>
      </dgm:t>
    </dgm:pt>
    <dgm:pt modelId="{04CAAF38-401E-4568-9124-CE089FF6126D}" type="parTrans" cxnId="{32FB9FCD-F9D7-478C-9C24-F00F01569881}">
      <dgm:prSet/>
      <dgm:spPr/>
      <dgm:t>
        <a:bodyPr/>
        <a:lstStyle/>
        <a:p>
          <a:endParaRPr lang="ru-RU"/>
        </a:p>
      </dgm:t>
    </dgm:pt>
    <dgm:pt modelId="{824AA5F3-94BC-46CC-B53C-C27C423E3A12}" type="sibTrans" cxnId="{32FB9FCD-F9D7-478C-9C24-F00F01569881}">
      <dgm:prSet/>
      <dgm:spPr/>
      <dgm:t>
        <a:bodyPr/>
        <a:lstStyle/>
        <a:p>
          <a:endParaRPr lang="ru-RU"/>
        </a:p>
      </dgm:t>
    </dgm:pt>
    <dgm:pt modelId="{81138C21-82D1-4D06-8D1B-EF45D9E81A39}" type="pres">
      <dgm:prSet presAssocID="{FBBF1624-7B76-4BF9-A3DA-400755ABD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4C816A-E536-46FA-84B1-0FA427858978}" type="pres">
      <dgm:prSet presAssocID="{A37D6722-BF6E-4A9D-8B87-7F86A9FBFE76}" presName="parentLin" presStyleCnt="0"/>
      <dgm:spPr/>
    </dgm:pt>
    <dgm:pt modelId="{F60572EC-F5D6-4043-95BA-9DB99E3D8E9C}" type="pres">
      <dgm:prSet presAssocID="{A37D6722-BF6E-4A9D-8B87-7F86A9FBFE7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31A53B7C-DCEA-448B-9724-7042FEFC6CD8}" type="pres">
      <dgm:prSet presAssocID="{A37D6722-BF6E-4A9D-8B87-7F86A9FBFE76}" presName="parentText" presStyleLbl="node1" presStyleIdx="0" presStyleCnt="7" custScaleY="3734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23E53-C1BD-4B49-AEEF-044FCCFBAB14}" type="pres">
      <dgm:prSet presAssocID="{A37D6722-BF6E-4A9D-8B87-7F86A9FBFE76}" presName="negativeSpace" presStyleCnt="0"/>
      <dgm:spPr/>
    </dgm:pt>
    <dgm:pt modelId="{6C1264B8-6BB3-4CFB-A65B-44D924C9270F}" type="pres">
      <dgm:prSet presAssocID="{A37D6722-BF6E-4A9D-8B87-7F86A9FBFE76}" presName="childText" presStyleLbl="conFgAcc1" presStyleIdx="0" presStyleCnt="7">
        <dgm:presLayoutVars>
          <dgm:bulletEnabled val="1"/>
        </dgm:presLayoutVars>
      </dgm:prSet>
      <dgm:spPr/>
    </dgm:pt>
    <dgm:pt modelId="{278911A1-3354-4897-84A2-8290360DA505}" type="pres">
      <dgm:prSet presAssocID="{6943EACD-B058-4428-8566-AB4DE359BE8E}" presName="spaceBetweenRectangles" presStyleCnt="0"/>
      <dgm:spPr/>
    </dgm:pt>
    <dgm:pt modelId="{4CED5628-7337-4276-BFA8-CB29D2790618}" type="pres">
      <dgm:prSet presAssocID="{814EB7D6-996A-4C5C-8520-B51C558A43E0}" presName="parentLin" presStyleCnt="0"/>
      <dgm:spPr/>
    </dgm:pt>
    <dgm:pt modelId="{F6F57B8C-E59C-47F5-8A93-29C23DA714DF}" type="pres">
      <dgm:prSet presAssocID="{814EB7D6-996A-4C5C-8520-B51C558A43E0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4D8403D-4F8C-4348-AD23-180ED58D20B2}" type="pres">
      <dgm:prSet presAssocID="{814EB7D6-996A-4C5C-8520-B51C558A43E0}" presName="parentText" presStyleLbl="node1" presStyleIdx="1" presStyleCnt="7" custScaleX="100207" custScaleY="3041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127A9D-BCBF-46D5-86F3-F8DBC24894DE}" type="pres">
      <dgm:prSet presAssocID="{814EB7D6-996A-4C5C-8520-B51C558A43E0}" presName="negativeSpace" presStyleCnt="0"/>
      <dgm:spPr/>
    </dgm:pt>
    <dgm:pt modelId="{3188B5C0-B01F-4137-A37E-65F03D007F26}" type="pres">
      <dgm:prSet presAssocID="{814EB7D6-996A-4C5C-8520-B51C558A43E0}" presName="childText" presStyleLbl="conFgAcc1" presStyleIdx="1" presStyleCnt="7">
        <dgm:presLayoutVars>
          <dgm:bulletEnabled val="1"/>
        </dgm:presLayoutVars>
      </dgm:prSet>
      <dgm:spPr/>
    </dgm:pt>
    <dgm:pt modelId="{145FDE52-113C-47EE-81E2-F9D7DAE9D530}" type="pres">
      <dgm:prSet presAssocID="{97A75E91-8BD2-4811-BCEF-27086D9B88AE}" presName="spaceBetweenRectangles" presStyleCnt="0"/>
      <dgm:spPr/>
    </dgm:pt>
    <dgm:pt modelId="{C9B2882E-BF80-434B-8229-A5B0DABADFE4}" type="pres">
      <dgm:prSet presAssocID="{A3BB7ECB-9969-458B-BBE6-62109A4F97A7}" presName="parentLin" presStyleCnt="0"/>
      <dgm:spPr/>
    </dgm:pt>
    <dgm:pt modelId="{1DCE14D9-49CE-40A3-B1D4-B2A1B1875A2D}" type="pres">
      <dgm:prSet presAssocID="{A3BB7ECB-9969-458B-BBE6-62109A4F97A7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BCB01A9C-3BA9-4B07-BDA9-6D1E043163B3}" type="pres">
      <dgm:prSet presAssocID="{A3BB7ECB-9969-458B-BBE6-62109A4F97A7}" presName="parentText" presStyleLbl="node1" presStyleIdx="2" presStyleCnt="7" custScaleY="3460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36D44-EE65-4B32-82A2-DEAAE019FD27}" type="pres">
      <dgm:prSet presAssocID="{A3BB7ECB-9969-458B-BBE6-62109A4F97A7}" presName="negativeSpace" presStyleCnt="0"/>
      <dgm:spPr/>
    </dgm:pt>
    <dgm:pt modelId="{A0D35943-2B82-4051-BF1E-FD4C0AACDB7B}" type="pres">
      <dgm:prSet presAssocID="{A3BB7ECB-9969-458B-BBE6-62109A4F97A7}" presName="childText" presStyleLbl="conFgAcc1" presStyleIdx="2" presStyleCnt="7">
        <dgm:presLayoutVars>
          <dgm:bulletEnabled val="1"/>
        </dgm:presLayoutVars>
      </dgm:prSet>
      <dgm:spPr/>
    </dgm:pt>
    <dgm:pt modelId="{8604A440-2DF3-4E59-8CE1-552ABDAD8330}" type="pres">
      <dgm:prSet presAssocID="{4882D2E2-424A-47E0-A7E7-AAF8D7C3F5B2}" presName="spaceBetweenRectangles" presStyleCnt="0"/>
      <dgm:spPr/>
    </dgm:pt>
    <dgm:pt modelId="{9A1412C2-1A35-450D-B589-03B6EA9C7DF4}" type="pres">
      <dgm:prSet presAssocID="{16E4D4EC-BCE7-439F-8422-F0455C05ED35}" presName="parentLin" presStyleCnt="0"/>
      <dgm:spPr/>
    </dgm:pt>
    <dgm:pt modelId="{433F2EEB-9B39-4A89-8272-C97A68511C84}" type="pres">
      <dgm:prSet presAssocID="{16E4D4EC-BCE7-439F-8422-F0455C05ED35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39F0A4E7-175A-4364-9CE7-1BC09DDB6507}" type="pres">
      <dgm:prSet presAssocID="{16E4D4EC-BCE7-439F-8422-F0455C05ED35}" presName="parentText" presStyleLbl="node1" presStyleIdx="3" presStyleCnt="7" custScaleY="373480" custLinFactNeighborX="-2818" custLinFactNeighborY="-118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901B52-8F63-4379-8FC6-A20B81FA4B6A}" type="pres">
      <dgm:prSet presAssocID="{16E4D4EC-BCE7-439F-8422-F0455C05ED35}" presName="negativeSpace" presStyleCnt="0"/>
      <dgm:spPr/>
    </dgm:pt>
    <dgm:pt modelId="{939C6D7C-B310-4517-9CEE-884BAC2535F8}" type="pres">
      <dgm:prSet presAssocID="{16E4D4EC-BCE7-439F-8422-F0455C05ED35}" presName="childText" presStyleLbl="conFgAcc1" presStyleIdx="3" presStyleCnt="7">
        <dgm:presLayoutVars>
          <dgm:bulletEnabled val="1"/>
        </dgm:presLayoutVars>
      </dgm:prSet>
      <dgm:spPr/>
    </dgm:pt>
    <dgm:pt modelId="{4F939E5F-4E59-4597-9F34-E78204F2606D}" type="pres">
      <dgm:prSet presAssocID="{77CCEE57-475A-4C0E-A0DB-25A3C3669651}" presName="spaceBetweenRectangles" presStyleCnt="0"/>
      <dgm:spPr/>
    </dgm:pt>
    <dgm:pt modelId="{400C41C4-02A5-4498-8D54-E9D7E655F88C}" type="pres">
      <dgm:prSet presAssocID="{18AC83D9-5FCD-403F-9BB6-9CBF83C3C969}" presName="parentLin" presStyleCnt="0"/>
      <dgm:spPr/>
    </dgm:pt>
    <dgm:pt modelId="{7E069234-960D-4872-9A58-AB42C327A95B}" type="pres">
      <dgm:prSet presAssocID="{18AC83D9-5FCD-403F-9BB6-9CBF83C3C969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4E78075C-1A9C-492D-A8EA-B9F09180A5CD}" type="pres">
      <dgm:prSet presAssocID="{18AC83D9-5FCD-403F-9BB6-9CBF83C3C969}" presName="parentText" presStyleLbl="node1" presStyleIdx="4" presStyleCnt="7" custScaleY="4702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7D6B09-6288-48BA-93C6-DE764F3440A7}" type="pres">
      <dgm:prSet presAssocID="{18AC83D9-5FCD-403F-9BB6-9CBF83C3C969}" presName="negativeSpace" presStyleCnt="0"/>
      <dgm:spPr/>
    </dgm:pt>
    <dgm:pt modelId="{133560D3-50D7-437B-A186-D4480B289E92}" type="pres">
      <dgm:prSet presAssocID="{18AC83D9-5FCD-403F-9BB6-9CBF83C3C969}" presName="childText" presStyleLbl="conFgAcc1" presStyleIdx="4" presStyleCnt="7">
        <dgm:presLayoutVars>
          <dgm:bulletEnabled val="1"/>
        </dgm:presLayoutVars>
      </dgm:prSet>
      <dgm:spPr/>
    </dgm:pt>
    <dgm:pt modelId="{91166C54-562C-4CF3-9A09-0B4983E59476}" type="pres">
      <dgm:prSet presAssocID="{89388618-2B97-4E41-B177-E2D22F188AC5}" presName="spaceBetweenRectangles" presStyleCnt="0"/>
      <dgm:spPr/>
    </dgm:pt>
    <dgm:pt modelId="{BFF997AA-3896-48E5-ABD2-B525041431D0}" type="pres">
      <dgm:prSet presAssocID="{C1F7D94C-25A3-4389-AFE1-96A2AB3846BD}" presName="parentLin" presStyleCnt="0"/>
      <dgm:spPr/>
    </dgm:pt>
    <dgm:pt modelId="{46F58555-70E6-43A6-98DD-EB0988B1CFAD}" type="pres">
      <dgm:prSet presAssocID="{C1F7D94C-25A3-4389-AFE1-96A2AB3846BD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6F6BD4C7-8060-45D1-9058-08C8677EE8FB}" type="pres">
      <dgm:prSet presAssocID="{C1F7D94C-25A3-4389-AFE1-96A2AB3846BD}" presName="parentText" presStyleLbl="node1" presStyleIdx="5" presStyleCnt="7" custScaleY="4702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B3E3A-4A51-44A6-A8F7-707C5121538B}" type="pres">
      <dgm:prSet presAssocID="{C1F7D94C-25A3-4389-AFE1-96A2AB3846BD}" presName="negativeSpace" presStyleCnt="0"/>
      <dgm:spPr/>
    </dgm:pt>
    <dgm:pt modelId="{96B67C4C-D101-4571-B842-F35B3AB7C358}" type="pres">
      <dgm:prSet presAssocID="{C1F7D94C-25A3-4389-AFE1-96A2AB3846BD}" presName="childText" presStyleLbl="conFgAcc1" presStyleIdx="5" presStyleCnt="7">
        <dgm:presLayoutVars>
          <dgm:bulletEnabled val="1"/>
        </dgm:presLayoutVars>
      </dgm:prSet>
      <dgm:spPr/>
    </dgm:pt>
    <dgm:pt modelId="{E0A27BD5-7EAA-4E32-BE04-A2E7BF60BA87}" type="pres">
      <dgm:prSet presAssocID="{734F7342-54D7-41A1-847E-F12C4E2380A3}" presName="spaceBetweenRectangles" presStyleCnt="0"/>
      <dgm:spPr/>
    </dgm:pt>
    <dgm:pt modelId="{CF99726C-43CD-4F35-8699-94E4255B878D}" type="pres">
      <dgm:prSet presAssocID="{6E824035-52A8-43C6-B236-2D50779B6C17}" presName="parentLin" presStyleCnt="0"/>
      <dgm:spPr/>
    </dgm:pt>
    <dgm:pt modelId="{08E28CE4-99AB-4016-8EE5-C9F124747E75}" type="pres">
      <dgm:prSet presAssocID="{6E824035-52A8-43C6-B236-2D50779B6C17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235E2473-0B80-4454-82DB-CF093C717336}" type="pres">
      <dgm:prSet presAssocID="{6E824035-52A8-43C6-B236-2D50779B6C17}" presName="parentText" presStyleLbl="node1" presStyleIdx="6" presStyleCnt="7" custScaleY="3765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04CBE-349B-49EE-9F0D-62C8511E7B8E}" type="pres">
      <dgm:prSet presAssocID="{6E824035-52A8-43C6-B236-2D50779B6C17}" presName="negativeSpace" presStyleCnt="0"/>
      <dgm:spPr/>
    </dgm:pt>
    <dgm:pt modelId="{A442D745-91A9-4757-A829-3E97747EA295}" type="pres">
      <dgm:prSet presAssocID="{6E824035-52A8-43C6-B236-2D50779B6C17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D58068D-FB82-49D1-A763-26265451E3A9}" type="presOf" srcId="{814EB7D6-996A-4C5C-8520-B51C558A43E0}" destId="{F6F57B8C-E59C-47F5-8A93-29C23DA714DF}" srcOrd="0" destOrd="0" presId="urn:microsoft.com/office/officeart/2005/8/layout/list1"/>
    <dgm:cxn modelId="{82CADC4D-5545-4AC6-BEBA-A2A39E6E3B68}" type="presOf" srcId="{6E824035-52A8-43C6-B236-2D50779B6C17}" destId="{235E2473-0B80-4454-82DB-CF093C717336}" srcOrd="1" destOrd="0" presId="urn:microsoft.com/office/officeart/2005/8/layout/list1"/>
    <dgm:cxn modelId="{A361C761-DE74-4FB7-BD6C-D7EF46CD0695}" srcId="{FBBF1624-7B76-4BF9-A3DA-400755ABD903}" destId="{18AC83D9-5FCD-403F-9BB6-9CBF83C3C969}" srcOrd="4" destOrd="0" parTransId="{7B8C8DE5-A5AD-454C-A0F5-AF962A99B01F}" sibTransId="{89388618-2B97-4E41-B177-E2D22F188AC5}"/>
    <dgm:cxn modelId="{3BC5A913-0DCE-4B35-BFC4-5B8104660C47}" type="presOf" srcId="{A3BB7ECB-9969-458B-BBE6-62109A4F97A7}" destId="{BCB01A9C-3BA9-4B07-BDA9-6D1E043163B3}" srcOrd="1" destOrd="0" presId="urn:microsoft.com/office/officeart/2005/8/layout/list1"/>
    <dgm:cxn modelId="{A5CF4614-B587-4E9F-9B28-605AFA29229B}" type="presOf" srcId="{A37D6722-BF6E-4A9D-8B87-7F86A9FBFE76}" destId="{F60572EC-F5D6-4043-95BA-9DB99E3D8E9C}" srcOrd="0" destOrd="0" presId="urn:microsoft.com/office/officeart/2005/8/layout/list1"/>
    <dgm:cxn modelId="{5809A813-CCA8-45FE-972B-5D02EA46124F}" type="presOf" srcId="{FBBF1624-7B76-4BF9-A3DA-400755ABD903}" destId="{81138C21-82D1-4D06-8D1B-EF45D9E81A39}" srcOrd="0" destOrd="0" presId="urn:microsoft.com/office/officeart/2005/8/layout/list1"/>
    <dgm:cxn modelId="{4C750987-31FA-48E3-9A55-CCEC909C0E2B}" srcId="{FBBF1624-7B76-4BF9-A3DA-400755ABD903}" destId="{A3BB7ECB-9969-458B-BBE6-62109A4F97A7}" srcOrd="2" destOrd="0" parTransId="{05C19F70-87CF-4F3F-A470-EE6C4383C0E0}" sibTransId="{4882D2E2-424A-47E0-A7E7-AAF8D7C3F5B2}"/>
    <dgm:cxn modelId="{F600527F-C196-45B8-BBD6-3C8787BA933D}" srcId="{FBBF1624-7B76-4BF9-A3DA-400755ABD903}" destId="{814EB7D6-996A-4C5C-8520-B51C558A43E0}" srcOrd="1" destOrd="0" parTransId="{687FA67B-33FA-431E-B499-7C75060DBDB8}" sibTransId="{97A75E91-8BD2-4811-BCEF-27086D9B88AE}"/>
    <dgm:cxn modelId="{C228C08C-CCDE-45DE-B7A5-F0112430A185}" type="presOf" srcId="{6E824035-52A8-43C6-B236-2D50779B6C17}" destId="{08E28CE4-99AB-4016-8EE5-C9F124747E75}" srcOrd="0" destOrd="0" presId="urn:microsoft.com/office/officeart/2005/8/layout/list1"/>
    <dgm:cxn modelId="{B8A71DFF-30C8-45F4-8942-C4DF7EA32957}" type="presOf" srcId="{C1F7D94C-25A3-4389-AFE1-96A2AB3846BD}" destId="{46F58555-70E6-43A6-98DD-EB0988B1CFAD}" srcOrd="0" destOrd="0" presId="urn:microsoft.com/office/officeart/2005/8/layout/list1"/>
    <dgm:cxn modelId="{303BAE6D-6EFE-4176-8A14-BEA41BD7CE61}" type="presOf" srcId="{A3BB7ECB-9969-458B-BBE6-62109A4F97A7}" destId="{1DCE14D9-49CE-40A3-B1D4-B2A1B1875A2D}" srcOrd="0" destOrd="0" presId="urn:microsoft.com/office/officeart/2005/8/layout/list1"/>
    <dgm:cxn modelId="{0D066EDF-D823-42FD-AE8D-8C9808D80565}" type="presOf" srcId="{16E4D4EC-BCE7-439F-8422-F0455C05ED35}" destId="{433F2EEB-9B39-4A89-8272-C97A68511C84}" srcOrd="0" destOrd="0" presId="urn:microsoft.com/office/officeart/2005/8/layout/list1"/>
    <dgm:cxn modelId="{32FB9FCD-F9D7-478C-9C24-F00F01569881}" srcId="{FBBF1624-7B76-4BF9-A3DA-400755ABD903}" destId="{6E824035-52A8-43C6-B236-2D50779B6C17}" srcOrd="6" destOrd="0" parTransId="{04CAAF38-401E-4568-9124-CE089FF6126D}" sibTransId="{824AA5F3-94BC-46CC-B53C-C27C423E3A12}"/>
    <dgm:cxn modelId="{79437F4B-4EF2-45EA-A2D9-6A0C6DF9707D}" type="presOf" srcId="{18AC83D9-5FCD-403F-9BB6-9CBF83C3C969}" destId="{4E78075C-1A9C-492D-A8EA-B9F09180A5CD}" srcOrd="1" destOrd="0" presId="urn:microsoft.com/office/officeart/2005/8/layout/list1"/>
    <dgm:cxn modelId="{9F116233-9E3C-47DC-B3D2-528FDF421E1B}" type="presOf" srcId="{814EB7D6-996A-4C5C-8520-B51C558A43E0}" destId="{64D8403D-4F8C-4348-AD23-180ED58D20B2}" srcOrd="1" destOrd="0" presId="urn:microsoft.com/office/officeart/2005/8/layout/list1"/>
    <dgm:cxn modelId="{ED2266D2-0355-4021-A1EA-D1AA1EA5CD7A}" type="presOf" srcId="{C1F7D94C-25A3-4389-AFE1-96A2AB3846BD}" destId="{6F6BD4C7-8060-45D1-9058-08C8677EE8FB}" srcOrd="1" destOrd="0" presId="urn:microsoft.com/office/officeart/2005/8/layout/list1"/>
    <dgm:cxn modelId="{92CD72CB-B5C7-44C5-8014-A85984EA2D1F}" srcId="{FBBF1624-7B76-4BF9-A3DA-400755ABD903}" destId="{C1F7D94C-25A3-4389-AFE1-96A2AB3846BD}" srcOrd="5" destOrd="0" parTransId="{BBF9DDE0-8244-47C2-A749-A4CD76C3B974}" sibTransId="{734F7342-54D7-41A1-847E-F12C4E2380A3}"/>
    <dgm:cxn modelId="{FCD4E252-976F-4DA4-9AD1-74240FE30BC8}" srcId="{FBBF1624-7B76-4BF9-A3DA-400755ABD903}" destId="{A37D6722-BF6E-4A9D-8B87-7F86A9FBFE76}" srcOrd="0" destOrd="0" parTransId="{84921B77-BB78-4E39-A9AA-431ADAFB38A7}" sibTransId="{6943EACD-B058-4428-8566-AB4DE359BE8E}"/>
    <dgm:cxn modelId="{21E96EAD-82B8-47A7-B95E-6D2076C9BE0B}" type="presOf" srcId="{A37D6722-BF6E-4A9D-8B87-7F86A9FBFE76}" destId="{31A53B7C-DCEA-448B-9724-7042FEFC6CD8}" srcOrd="1" destOrd="0" presId="urn:microsoft.com/office/officeart/2005/8/layout/list1"/>
    <dgm:cxn modelId="{1AC69C7F-4545-43D1-BC66-73A8B327D974}" srcId="{FBBF1624-7B76-4BF9-A3DA-400755ABD903}" destId="{16E4D4EC-BCE7-439F-8422-F0455C05ED35}" srcOrd="3" destOrd="0" parTransId="{2DC175C7-CD23-4F94-8422-E3D17B35BA33}" sibTransId="{77CCEE57-475A-4C0E-A0DB-25A3C3669651}"/>
    <dgm:cxn modelId="{1649EAE3-9EDA-4A0C-B35C-85DD5639F1F2}" type="presOf" srcId="{18AC83D9-5FCD-403F-9BB6-9CBF83C3C969}" destId="{7E069234-960D-4872-9A58-AB42C327A95B}" srcOrd="0" destOrd="0" presId="urn:microsoft.com/office/officeart/2005/8/layout/list1"/>
    <dgm:cxn modelId="{0CA4DC8F-80CA-4D48-8995-4DD9DC2F0E59}" type="presOf" srcId="{16E4D4EC-BCE7-439F-8422-F0455C05ED35}" destId="{39F0A4E7-175A-4364-9CE7-1BC09DDB6507}" srcOrd="1" destOrd="0" presId="urn:microsoft.com/office/officeart/2005/8/layout/list1"/>
    <dgm:cxn modelId="{22A147AD-66BB-4F29-AD49-14B6F0FFD75A}" type="presParOf" srcId="{81138C21-82D1-4D06-8D1B-EF45D9E81A39}" destId="{D74C816A-E536-46FA-84B1-0FA427858978}" srcOrd="0" destOrd="0" presId="urn:microsoft.com/office/officeart/2005/8/layout/list1"/>
    <dgm:cxn modelId="{806E32DB-025F-4BDF-9949-FAE120C2930B}" type="presParOf" srcId="{D74C816A-E536-46FA-84B1-0FA427858978}" destId="{F60572EC-F5D6-4043-95BA-9DB99E3D8E9C}" srcOrd="0" destOrd="0" presId="urn:microsoft.com/office/officeart/2005/8/layout/list1"/>
    <dgm:cxn modelId="{6D8149D8-9608-4D8B-9386-0FFC1AF25295}" type="presParOf" srcId="{D74C816A-E536-46FA-84B1-0FA427858978}" destId="{31A53B7C-DCEA-448B-9724-7042FEFC6CD8}" srcOrd="1" destOrd="0" presId="urn:microsoft.com/office/officeart/2005/8/layout/list1"/>
    <dgm:cxn modelId="{320C676A-5126-43E5-AF28-8AC327891738}" type="presParOf" srcId="{81138C21-82D1-4D06-8D1B-EF45D9E81A39}" destId="{06C23E53-C1BD-4B49-AEEF-044FCCFBAB14}" srcOrd="1" destOrd="0" presId="urn:microsoft.com/office/officeart/2005/8/layout/list1"/>
    <dgm:cxn modelId="{05D197FF-D55B-48DA-B8AF-30140303BC25}" type="presParOf" srcId="{81138C21-82D1-4D06-8D1B-EF45D9E81A39}" destId="{6C1264B8-6BB3-4CFB-A65B-44D924C9270F}" srcOrd="2" destOrd="0" presId="urn:microsoft.com/office/officeart/2005/8/layout/list1"/>
    <dgm:cxn modelId="{CE4A01B1-8073-4F94-8714-1E2EEE4B172A}" type="presParOf" srcId="{81138C21-82D1-4D06-8D1B-EF45D9E81A39}" destId="{278911A1-3354-4897-84A2-8290360DA505}" srcOrd="3" destOrd="0" presId="urn:microsoft.com/office/officeart/2005/8/layout/list1"/>
    <dgm:cxn modelId="{5FD42667-F737-4383-9B74-7671CB631587}" type="presParOf" srcId="{81138C21-82D1-4D06-8D1B-EF45D9E81A39}" destId="{4CED5628-7337-4276-BFA8-CB29D2790618}" srcOrd="4" destOrd="0" presId="urn:microsoft.com/office/officeart/2005/8/layout/list1"/>
    <dgm:cxn modelId="{A38D5303-04C5-4F89-A802-F7A523A5F202}" type="presParOf" srcId="{4CED5628-7337-4276-BFA8-CB29D2790618}" destId="{F6F57B8C-E59C-47F5-8A93-29C23DA714DF}" srcOrd="0" destOrd="0" presId="urn:microsoft.com/office/officeart/2005/8/layout/list1"/>
    <dgm:cxn modelId="{E95ED472-AC05-4EA6-8C07-48ABE26AA8F4}" type="presParOf" srcId="{4CED5628-7337-4276-BFA8-CB29D2790618}" destId="{64D8403D-4F8C-4348-AD23-180ED58D20B2}" srcOrd="1" destOrd="0" presId="urn:microsoft.com/office/officeart/2005/8/layout/list1"/>
    <dgm:cxn modelId="{785805EC-C4F8-4D38-B0A5-69367D8EA131}" type="presParOf" srcId="{81138C21-82D1-4D06-8D1B-EF45D9E81A39}" destId="{24127A9D-BCBF-46D5-86F3-F8DBC24894DE}" srcOrd="5" destOrd="0" presId="urn:microsoft.com/office/officeart/2005/8/layout/list1"/>
    <dgm:cxn modelId="{698AE977-B4D0-4CB4-BD03-930375E37263}" type="presParOf" srcId="{81138C21-82D1-4D06-8D1B-EF45D9E81A39}" destId="{3188B5C0-B01F-4137-A37E-65F03D007F26}" srcOrd="6" destOrd="0" presId="urn:microsoft.com/office/officeart/2005/8/layout/list1"/>
    <dgm:cxn modelId="{59683704-5EBC-4592-A4BF-3BC5DC23DB0B}" type="presParOf" srcId="{81138C21-82D1-4D06-8D1B-EF45D9E81A39}" destId="{145FDE52-113C-47EE-81E2-F9D7DAE9D530}" srcOrd="7" destOrd="0" presId="urn:microsoft.com/office/officeart/2005/8/layout/list1"/>
    <dgm:cxn modelId="{D4AEBD91-11BF-4879-B4A7-805165F3EB8E}" type="presParOf" srcId="{81138C21-82D1-4D06-8D1B-EF45D9E81A39}" destId="{C9B2882E-BF80-434B-8229-A5B0DABADFE4}" srcOrd="8" destOrd="0" presId="urn:microsoft.com/office/officeart/2005/8/layout/list1"/>
    <dgm:cxn modelId="{AEDE9F3A-9695-4B3A-BAC3-777FF84E5667}" type="presParOf" srcId="{C9B2882E-BF80-434B-8229-A5B0DABADFE4}" destId="{1DCE14D9-49CE-40A3-B1D4-B2A1B1875A2D}" srcOrd="0" destOrd="0" presId="urn:microsoft.com/office/officeart/2005/8/layout/list1"/>
    <dgm:cxn modelId="{6E7EE157-0C08-4F9A-A381-DE0ACDA4D5FF}" type="presParOf" srcId="{C9B2882E-BF80-434B-8229-A5B0DABADFE4}" destId="{BCB01A9C-3BA9-4B07-BDA9-6D1E043163B3}" srcOrd="1" destOrd="0" presId="urn:microsoft.com/office/officeart/2005/8/layout/list1"/>
    <dgm:cxn modelId="{F776FAB5-E1D5-483E-A55E-6ED3EE57544D}" type="presParOf" srcId="{81138C21-82D1-4D06-8D1B-EF45D9E81A39}" destId="{09936D44-EE65-4B32-82A2-DEAAE019FD27}" srcOrd="9" destOrd="0" presId="urn:microsoft.com/office/officeart/2005/8/layout/list1"/>
    <dgm:cxn modelId="{159C3734-1C84-426A-84F5-10E33D9A7249}" type="presParOf" srcId="{81138C21-82D1-4D06-8D1B-EF45D9E81A39}" destId="{A0D35943-2B82-4051-BF1E-FD4C0AACDB7B}" srcOrd="10" destOrd="0" presId="urn:microsoft.com/office/officeart/2005/8/layout/list1"/>
    <dgm:cxn modelId="{5C9456A8-3BB9-4AB6-9C1C-64A63589E423}" type="presParOf" srcId="{81138C21-82D1-4D06-8D1B-EF45D9E81A39}" destId="{8604A440-2DF3-4E59-8CE1-552ABDAD8330}" srcOrd="11" destOrd="0" presId="urn:microsoft.com/office/officeart/2005/8/layout/list1"/>
    <dgm:cxn modelId="{065E7601-18AC-4F72-932D-4DC482945DFA}" type="presParOf" srcId="{81138C21-82D1-4D06-8D1B-EF45D9E81A39}" destId="{9A1412C2-1A35-450D-B589-03B6EA9C7DF4}" srcOrd="12" destOrd="0" presId="urn:microsoft.com/office/officeart/2005/8/layout/list1"/>
    <dgm:cxn modelId="{FC1BA00E-C712-4A2A-B96B-CECCDC99E934}" type="presParOf" srcId="{9A1412C2-1A35-450D-B589-03B6EA9C7DF4}" destId="{433F2EEB-9B39-4A89-8272-C97A68511C84}" srcOrd="0" destOrd="0" presId="urn:microsoft.com/office/officeart/2005/8/layout/list1"/>
    <dgm:cxn modelId="{6EADE835-D166-49B8-9B2A-FF59E281539C}" type="presParOf" srcId="{9A1412C2-1A35-450D-B589-03B6EA9C7DF4}" destId="{39F0A4E7-175A-4364-9CE7-1BC09DDB6507}" srcOrd="1" destOrd="0" presId="urn:microsoft.com/office/officeart/2005/8/layout/list1"/>
    <dgm:cxn modelId="{4E5C3FDB-652C-49E9-AC2C-901F7E903172}" type="presParOf" srcId="{81138C21-82D1-4D06-8D1B-EF45D9E81A39}" destId="{EB901B52-8F63-4379-8FC6-A20B81FA4B6A}" srcOrd="13" destOrd="0" presId="urn:microsoft.com/office/officeart/2005/8/layout/list1"/>
    <dgm:cxn modelId="{65F91927-2E7D-44BF-8CA0-08CFEB642AA6}" type="presParOf" srcId="{81138C21-82D1-4D06-8D1B-EF45D9E81A39}" destId="{939C6D7C-B310-4517-9CEE-884BAC2535F8}" srcOrd="14" destOrd="0" presId="urn:microsoft.com/office/officeart/2005/8/layout/list1"/>
    <dgm:cxn modelId="{5A9FF0C7-A23E-40CE-B8BB-1D923625BE60}" type="presParOf" srcId="{81138C21-82D1-4D06-8D1B-EF45D9E81A39}" destId="{4F939E5F-4E59-4597-9F34-E78204F2606D}" srcOrd="15" destOrd="0" presId="urn:microsoft.com/office/officeart/2005/8/layout/list1"/>
    <dgm:cxn modelId="{5B969C0A-50D0-4276-874D-213B0D59325B}" type="presParOf" srcId="{81138C21-82D1-4D06-8D1B-EF45D9E81A39}" destId="{400C41C4-02A5-4498-8D54-E9D7E655F88C}" srcOrd="16" destOrd="0" presId="urn:microsoft.com/office/officeart/2005/8/layout/list1"/>
    <dgm:cxn modelId="{23B7D4B7-B689-49E5-975D-84488BC0F0F7}" type="presParOf" srcId="{400C41C4-02A5-4498-8D54-E9D7E655F88C}" destId="{7E069234-960D-4872-9A58-AB42C327A95B}" srcOrd="0" destOrd="0" presId="urn:microsoft.com/office/officeart/2005/8/layout/list1"/>
    <dgm:cxn modelId="{CAA9F28F-CB9A-459D-8E41-0BE574C0C0F0}" type="presParOf" srcId="{400C41C4-02A5-4498-8D54-E9D7E655F88C}" destId="{4E78075C-1A9C-492D-A8EA-B9F09180A5CD}" srcOrd="1" destOrd="0" presId="urn:microsoft.com/office/officeart/2005/8/layout/list1"/>
    <dgm:cxn modelId="{D137CA19-8B9D-4852-8473-A3674DD6F95F}" type="presParOf" srcId="{81138C21-82D1-4D06-8D1B-EF45D9E81A39}" destId="{FB7D6B09-6288-48BA-93C6-DE764F3440A7}" srcOrd="17" destOrd="0" presId="urn:microsoft.com/office/officeart/2005/8/layout/list1"/>
    <dgm:cxn modelId="{71A3B5DC-3F7E-4319-BE11-7FD29F345AFC}" type="presParOf" srcId="{81138C21-82D1-4D06-8D1B-EF45D9E81A39}" destId="{133560D3-50D7-437B-A186-D4480B289E92}" srcOrd="18" destOrd="0" presId="urn:microsoft.com/office/officeart/2005/8/layout/list1"/>
    <dgm:cxn modelId="{6D2995A7-9A2F-4D78-AAEF-A2E9CDEB0EF6}" type="presParOf" srcId="{81138C21-82D1-4D06-8D1B-EF45D9E81A39}" destId="{91166C54-562C-4CF3-9A09-0B4983E59476}" srcOrd="19" destOrd="0" presId="urn:microsoft.com/office/officeart/2005/8/layout/list1"/>
    <dgm:cxn modelId="{F3E9B604-7203-4937-831B-AF1814A225E8}" type="presParOf" srcId="{81138C21-82D1-4D06-8D1B-EF45D9E81A39}" destId="{BFF997AA-3896-48E5-ABD2-B525041431D0}" srcOrd="20" destOrd="0" presId="urn:microsoft.com/office/officeart/2005/8/layout/list1"/>
    <dgm:cxn modelId="{C6B12A1A-C755-46F7-90EE-143A1A37B3DF}" type="presParOf" srcId="{BFF997AA-3896-48E5-ABD2-B525041431D0}" destId="{46F58555-70E6-43A6-98DD-EB0988B1CFAD}" srcOrd="0" destOrd="0" presId="urn:microsoft.com/office/officeart/2005/8/layout/list1"/>
    <dgm:cxn modelId="{BDF56BAC-D984-4EA0-8FE3-8EF44FEA79A6}" type="presParOf" srcId="{BFF997AA-3896-48E5-ABD2-B525041431D0}" destId="{6F6BD4C7-8060-45D1-9058-08C8677EE8FB}" srcOrd="1" destOrd="0" presId="urn:microsoft.com/office/officeart/2005/8/layout/list1"/>
    <dgm:cxn modelId="{DAE367BC-4293-42F2-93AE-1026A04E449D}" type="presParOf" srcId="{81138C21-82D1-4D06-8D1B-EF45D9E81A39}" destId="{0C8B3E3A-4A51-44A6-A8F7-707C5121538B}" srcOrd="21" destOrd="0" presId="urn:microsoft.com/office/officeart/2005/8/layout/list1"/>
    <dgm:cxn modelId="{89C8FFE8-2A32-442E-97E7-8E405745EFDF}" type="presParOf" srcId="{81138C21-82D1-4D06-8D1B-EF45D9E81A39}" destId="{96B67C4C-D101-4571-B842-F35B3AB7C358}" srcOrd="22" destOrd="0" presId="urn:microsoft.com/office/officeart/2005/8/layout/list1"/>
    <dgm:cxn modelId="{E012D22C-8E42-4F5C-9B7F-D47C95D5B59C}" type="presParOf" srcId="{81138C21-82D1-4D06-8D1B-EF45D9E81A39}" destId="{E0A27BD5-7EAA-4E32-BE04-A2E7BF60BA87}" srcOrd="23" destOrd="0" presId="urn:microsoft.com/office/officeart/2005/8/layout/list1"/>
    <dgm:cxn modelId="{6BF770DB-3A4F-48FC-9999-B584A36B4AFE}" type="presParOf" srcId="{81138C21-82D1-4D06-8D1B-EF45D9E81A39}" destId="{CF99726C-43CD-4F35-8699-94E4255B878D}" srcOrd="24" destOrd="0" presId="urn:microsoft.com/office/officeart/2005/8/layout/list1"/>
    <dgm:cxn modelId="{278B206C-1F48-408E-B61B-142373599D06}" type="presParOf" srcId="{CF99726C-43CD-4F35-8699-94E4255B878D}" destId="{08E28CE4-99AB-4016-8EE5-C9F124747E75}" srcOrd="0" destOrd="0" presId="urn:microsoft.com/office/officeart/2005/8/layout/list1"/>
    <dgm:cxn modelId="{76AFC228-0EF9-49FA-AF30-A3E5883E3D07}" type="presParOf" srcId="{CF99726C-43CD-4F35-8699-94E4255B878D}" destId="{235E2473-0B80-4454-82DB-CF093C717336}" srcOrd="1" destOrd="0" presId="urn:microsoft.com/office/officeart/2005/8/layout/list1"/>
    <dgm:cxn modelId="{6B4510F2-DA7E-4298-B02F-E00B82F27736}" type="presParOf" srcId="{81138C21-82D1-4D06-8D1B-EF45D9E81A39}" destId="{70B04CBE-349B-49EE-9F0D-62C8511E7B8E}" srcOrd="25" destOrd="0" presId="urn:microsoft.com/office/officeart/2005/8/layout/list1"/>
    <dgm:cxn modelId="{DA525CCE-76B6-4A38-A5E3-90A61522B746}" type="presParOf" srcId="{81138C21-82D1-4D06-8D1B-EF45D9E81A39}" destId="{A442D745-91A9-4757-A829-3E97747EA29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2E8244-15CB-474E-AAF0-1D563AAD679F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90FD081E-AF8E-40BB-866E-263E3B78CC10}">
      <dgm:prSet phldrT="[Текст]" custT="1"/>
      <dgm:spPr/>
      <dgm:t>
        <a:bodyPr vert="vert270"/>
        <a:lstStyle/>
        <a:p>
          <a:r>
            <a:rPr lang="ru-RU" sz="2000" dirty="0" smtClean="0"/>
            <a:t>Область применения</a:t>
          </a:r>
          <a:endParaRPr lang="ru-RU" sz="2000" dirty="0"/>
        </a:p>
      </dgm:t>
    </dgm:pt>
    <dgm:pt modelId="{693ADA82-7596-433F-B580-3BF19E37CDBE}" type="parTrans" cxnId="{EFB56FFA-DEE1-438C-A1A9-ABBFD63C2016}">
      <dgm:prSet/>
      <dgm:spPr/>
      <dgm:t>
        <a:bodyPr/>
        <a:lstStyle/>
        <a:p>
          <a:endParaRPr lang="ru-RU"/>
        </a:p>
      </dgm:t>
    </dgm:pt>
    <dgm:pt modelId="{B6611490-E387-4315-BB92-71F113A03091}" type="sibTrans" cxnId="{EFB56FFA-DEE1-438C-A1A9-ABBFD63C2016}">
      <dgm:prSet/>
      <dgm:spPr/>
      <dgm:t>
        <a:bodyPr/>
        <a:lstStyle/>
        <a:p>
          <a:endParaRPr lang="ru-RU"/>
        </a:p>
      </dgm:t>
    </dgm:pt>
    <dgm:pt modelId="{AAF3B7CD-F7D4-415D-9C76-1E0B41FC63DB}">
      <dgm:prSet phldrT="[Текст]"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2000" dirty="0" smtClean="0"/>
            <a:t>Учебная цель</a:t>
          </a:r>
          <a:endParaRPr lang="ru-RU" sz="2000" dirty="0"/>
        </a:p>
      </dgm:t>
    </dgm:pt>
    <dgm:pt modelId="{2415A89B-1426-4321-991B-F302A97627F2}" type="parTrans" cxnId="{C692C929-C0D3-41B8-BB65-97808A54C4E2}">
      <dgm:prSet/>
      <dgm:spPr/>
      <dgm:t>
        <a:bodyPr/>
        <a:lstStyle/>
        <a:p>
          <a:endParaRPr lang="ru-RU"/>
        </a:p>
      </dgm:t>
    </dgm:pt>
    <dgm:pt modelId="{EE5FD27E-F3E1-418F-B14A-1AA5C1A55B3F}" type="sibTrans" cxnId="{C692C929-C0D3-41B8-BB65-97808A54C4E2}">
      <dgm:prSet/>
      <dgm:spPr/>
      <dgm:t>
        <a:bodyPr/>
        <a:lstStyle/>
        <a:p>
          <a:endParaRPr lang="ru-RU"/>
        </a:p>
      </dgm:t>
    </dgm:pt>
    <dgm:pt modelId="{6AC4D1F6-C7FE-4B86-9926-1F184F8DC70A}">
      <dgm:prSet phldrT="[Текст]" custT="1"/>
      <dgm:spPr/>
      <dgm:t>
        <a:bodyPr vert="vert270"/>
        <a:lstStyle/>
        <a:p>
          <a:r>
            <a:rPr lang="ru-RU" sz="1800" dirty="0" smtClean="0"/>
            <a:t>Образовательные задачи </a:t>
          </a:r>
          <a:endParaRPr lang="ru-RU" sz="1800" dirty="0"/>
        </a:p>
      </dgm:t>
    </dgm:pt>
    <dgm:pt modelId="{B2DE9840-5841-4A41-B545-883E87F56011}" type="parTrans" cxnId="{BA93CB73-9891-4BDB-B607-6DE032B18A86}">
      <dgm:prSet/>
      <dgm:spPr/>
      <dgm:t>
        <a:bodyPr/>
        <a:lstStyle/>
        <a:p>
          <a:endParaRPr lang="ru-RU"/>
        </a:p>
      </dgm:t>
    </dgm:pt>
    <dgm:pt modelId="{81A817B0-15F3-4902-96D9-A33595D31AAA}" type="sibTrans" cxnId="{BA93CB73-9891-4BDB-B607-6DE032B18A86}">
      <dgm:prSet/>
      <dgm:spPr/>
      <dgm:t>
        <a:bodyPr/>
        <a:lstStyle/>
        <a:p>
          <a:endParaRPr lang="ru-RU"/>
        </a:p>
      </dgm:t>
    </dgm:pt>
    <dgm:pt modelId="{C66AE198-A549-4FEC-A41E-EE23E4C65454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2000" dirty="0" smtClean="0"/>
            <a:t>Описание клинического случая</a:t>
          </a:r>
          <a:endParaRPr lang="ru-RU" sz="2000" dirty="0"/>
        </a:p>
      </dgm:t>
    </dgm:pt>
    <dgm:pt modelId="{349E7933-CC2A-43DA-8357-B1125C6BF064}" type="parTrans" cxnId="{A671D199-2C2F-40BE-BE07-C89427F7AA61}">
      <dgm:prSet/>
      <dgm:spPr/>
      <dgm:t>
        <a:bodyPr/>
        <a:lstStyle/>
        <a:p>
          <a:endParaRPr lang="ru-RU"/>
        </a:p>
      </dgm:t>
    </dgm:pt>
    <dgm:pt modelId="{28DDF2C8-715F-4744-9E1C-CD04C48125A8}" type="sibTrans" cxnId="{A671D199-2C2F-40BE-BE07-C89427F7AA61}">
      <dgm:prSet/>
      <dgm:spPr/>
      <dgm:t>
        <a:bodyPr/>
        <a:lstStyle/>
        <a:p>
          <a:endParaRPr lang="ru-RU"/>
        </a:p>
      </dgm:t>
    </dgm:pt>
    <dgm:pt modelId="{EB1934AE-B368-4139-A091-3962FADA8EC4}">
      <dgm:prSet custT="1"/>
      <dgm:spPr/>
      <dgm:t>
        <a:bodyPr vert="vert270"/>
        <a:lstStyle/>
        <a:p>
          <a:r>
            <a:rPr lang="ru-RU" sz="1600" dirty="0" smtClean="0"/>
            <a:t>Структура и методические рекомендации по проведению симуляции</a:t>
          </a:r>
          <a:endParaRPr lang="ru-RU" sz="1600" dirty="0"/>
        </a:p>
      </dgm:t>
    </dgm:pt>
    <dgm:pt modelId="{4424530A-B7A8-4794-9B6D-C7EF7377EE06}" type="parTrans" cxnId="{8A8FD665-5F37-47AC-8D41-AF49AB6AE95D}">
      <dgm:prSet/>
      <dgm:spPr/>
      <dgm:t>
        <a:bodyPr/>
        <a:lstStyle/>
        <a:p>
          <a:endParaRPr lang="ru-RU"/>
        </a:p>
      </dgm:t>
    </dgm:pt>
    <dgm:pt modelId="{E6721766-C1F6-4209-A10C-F7E4C9C0543B}" type="sibTrans" cxnId="{8A8FD665-5F37-47AC-8D41-AF49AB6AE95D}">
      <dgm:prSet/>
      <dgm:spPr/>
      <dgm:t>
        <a:bodyPr/>
        <a:lstStyle/>
        <a:p>
          <a:endParaRPr lang="ru-RU"/>
        </a:p>
      </dgm:t>
    </dgm:pt>
    <dgm:pt modelId="{ADEA3B79-2F33-44C8-9970-49E5685AF95F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1800" dirty="0" smtClean="0"/>
            <a:t>Перечень материально-технического оснащения</a:t>
          </a:r>
          <a:endParaRPr lang="ru-RU" sz="1800" dirty="0"/>
        </a:p>
      </dgm:t>
    </dgm:pt>
    <dgm:pt modelId="{FBA53B59-9CB1-4EA0-8C1C-E4BC3E709E44}" type="parTrans" cxnId="{57288D4A-3E78-409B-8CB5-BF94EC832B4D}">
      <dgm:prSet/>
      <dgm:spPr/>
      <dgm:t>
        <a:bodyPr/>
        <a:lstStyle/>
        <a:p>
          <a:endParaRPr lang="ru-RU"/>
        </a:p>
      </dgm:t>
    </dgm:pt>
    <dgm:pt modelId="{6477391F-E695-4067-9E4C-E5780F0F4CD5}" type="sibTrans" cxnId="{57288D4A-3E78-409B-8CB5-BF94EC832B4D}">
      <dgm:prSet/>
      <dgm:spPr/>
      <dgm:t>
        <a:bodyPr/>
        <a:lstStyle/>
        <a:p>
          <a:endParaRPr lang="ru-RU"/>
        </a:p>
      </dgm:t>
    </dgm:pt>
    <dgm:pt modelId="{4C06B164-ACB9-4800-B02F-7189DEE56227}">
      <dgm:prSet custT="1"/>
      <dgm:spPr/>
      <dgm:t>
        <a:bodyPr vert="vert270"/>
        <a:lstStyle/>
        <a:p>
          <a:r>
            <a:rPr lang="ru-RU" sz="1800" dirty="0" smtClean="0"/>
            <a:t>Руководство для ассистента</a:t>
          </a:r>
          <a:endParaRPr lang="ru-RU" sz="1800" dirty="0"/>
        </a:p>
      </dgm:t>
    </dgm:pt>
    <dgm:pt modelId="{01DC306E-4CC3-420A-8D40-72EFA35F08E0}" type="parTrans" cxnId="{6F6B0345-16B8-4E23-9174-1B865FAAD5F9}">
      <dgm:prSet/>
      <dgm:spPr/>
      <dgm:t>
        <a:bodyPr/>
        <a:lstStyle/>
        <a:p>
          <a:endParaRPr lang="ru-RU"/>
        </a:p>
      </dgm:t>
    </dgm:pt>
    <dgm:pt modelId="{3137AE37-0116-4801-8323-BD41C74B4EC3}" type="sibTrans" cxnId="{6F6B0345-16B8-4E23-9174-1B865FAAD5F9}">
      <dgm:prSet/>
      <dgm:spPr/>
      <dgm:t>
        <a:bodyPr/>
        <a:lstStyle/>
        <a:p>
          <a:endParaRPr lang="ru-RU"/>
        </a:p>
      </dgm:t>
    </dgm:pt>
    <dgm:pt modelId="{D2C802D8-62D8-4A60-8B12-D124FA4E0983}">
      <dgm:prSet custT="1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sz="1800" dirty="0" smtClean="0"/>
            <a:t>Руководство для оператора</a:t>
          </a:r>
          <a:endParaRPr lang="ru-RU" sz="1800" dirty="0"/>
        </a:p>
      </dgm:t>
    </dgm:pt>
    <dgm:pt modelId="{05D1F6F5-1FAC-48BE-8708-F5DED3988434}" type="parTrans" cxnId="{15D050E7-7421-4390-A60B-F0EB585BEDAD}">
      <dgm:prSet/>
      <dgm:spPr/>
      <dgm:t>
        <a:bodyPr/>
        <a:lstStyle/>
        <a:p>
          <a:endParaRPr lang="ru-RU"/>
        </a:p>
      </dgm:t>
    </dgm:pt>
    <dgm:pt modelId="{040E6A75-4FBA-433E-B65F-34FA5AD2C619}" type="sibTrans" cxnId="{15D050E7-7421-4390-A60B-F0EB585BEDAD}">
      <dgm:prSet/>
      <dgm:spPr/>
      <dgm:t>
        <a:bodyPr/>
        <a:lstStyle/>
        <a:p>
          <a:endParaRPr lang="ru-RU"/>
        </a:p>
      </dgm:t>
    </dgm:pt>
    <dgm:pt modelId="{86CDD8BB-F57E-461E-8AE6-08EAF421A4E4}" type="pres">
      <dgm:prSet presAssocID="{6D2E8244-15CB-474E-AAF0-1D563AAD679F}" presName="CompostProcess" presStyleCnt="0">
        <dgm:presLayoutVars>
          <dgm:dir/>
          <dgm:resizeHandles val="exact"/>
        </dgm:presLayoutVars>
      </dgm:prSet>
      <dgm:spPr/>
    </dgm:pt>
    <dgm:pt modelId="{6CA9572B-8981-41E9-A661-68AFB5669AB8}" type="pres">
      <dgm:prSet presAssocID="{6D2E8244-15CB-474E-AAF0-1D563AAD679F}" presName="arrow" presStyleLbl="bgShp" presStyleIdx="0" presStyleCnt="1"/>
      <dgm:spPr/>
    </dgm:pt>
    <dgm:pt modelId="{59EDE203-F44B-4B8B-A657-DBD548F4BD3C}" type="pres">
      <dgm:prSet presAssocID="{6D2E8244-15CB-474E-AAF0-1D563AAD679F}" presName="linearProcess" presStyleCnt="0"/>
      <dgm:spPr/>
    </dgm:pt>
    <dgm:pt modelId="{AA61AF9A-9811-4D36-BB7A-B7A078586901}" type="pres">
      <dgm:prSet presAssocID="{90FD081E-AF8E-40BB-866E-263E3B78CC10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1639B-7D99-41FC-9A18-ADC564016BA4}" type="pres">
      <dgm:prSet presAssocID="{B6611490-E387-4315-BB92-71F113A03091}" presName="sibTrans" presStyleCnt="0"/>
      <dgm:spPr/>
    </dgm:pt>
    <dgm:pt modelId="{06DCC6C1-E246-4F9D-838A-2915DA1FBBF3}" type="pres">
      <dgm:prSet presAssocID="{AAF3B7CD-F7D4-415D-9C76-1E0B41FC63DB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A6ABD-6C76-4077-BC61-90CF851DD202}" type="pres">
      <dgm:prSet presAssocID="{EE5FD27E-F3E1-418F-B14A-1AA5C1A55B3F}" presName="sibTrans" presStyleCnt="0"/>
      <dgm:spPr/>
    </dgm:pt>
    <dgm:pt modelId="{854B88B2-35CE-45DE-A96A-5BE4A69CA413}" type="pres">
      <dgm:prSet presAssocID="{6AC4D1F6-C7FE-4B86-9926-1F184F8DC70A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07116-7D7F-4EC1-8A12-D729435BB92A}" type="pres">
      <dgm:prSet presAssocID="{81A817B0-15F3-4902-96D9-A33595D31AAA}" presName="sibTrans" presStyleCnt="0"/>
      <dgm:spPr/>
    </dgm:pt>
    <dgm:pt modelId="{D74EDD14-ADFE-438C-AFC8-194E5AAF5106}" type="pres">
      <dgm:prSet presAssocID="{C66AE198-A549-4FEC-A41E-EE23E4C65454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F76DA-E935-40E3-898A-921F5340D5F0}" type="pres">
      <dgm:prSet presAssocID="{28DDF2C8-715F-4744-9E1C-CD04C48125A8}" presName="sibTrans" presStyleCnt="0"/>
      <dgm:spPr/>
    </dgm:pt>
    <dgm:pt modelId="{3AD2F982-A750-4A12-9A41-353C00483D1E}" type="pres">
      <dgm:prSet presAssocID="{EB1934AE-B368-4139-A091-3962FADA8EC4}" presName="textNode" presStyleLbl="node1" presStyleIdx="4" presStyleCnt="8" custScaleX="129346" custScaleY="97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E3E5A-A5F3-4A8F-B93B-FAE20C3D5E26}" type="pres">
      <dgm:prSet presAssocID="{E6721766-C1F6-4209-A10C-F7E4C9C0543B}" presName="sibTrans" presStyleCnt="0"/>
      <dgm:spPr/>
    </dgm:pt>
    <dgm:pt modelId="{E3437E4C-FCA9-48A8-B9B4-B4B43B875F28}" type="pres">
      <dgm:prSet presAssocID="{ADEA3B79-2F33-44C8-9970-49E5685AF95F}" presName="textNode" presStyleLbl="node1" presStyleIdx="5" presStyleCnt="8" custScaleX="12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51247-835C-42BE-9B2A-CE75824B5F99}" type="pres">
      <dgm:prSet presAssocID="{6477391F-E695-4067-9E4C-E5780F0F4CD5}" presName="sibTrans" presStyleCnt="0"/>
      <dgm:spPr/>
    </dgm:pt>
    <dgm:pt modelId="{DC05E757-1C93-4F11-B791-4637EB5AC5A9}" type="pres">
      <dgm:prSet presAssocID="{4C06B164-ACB9-4800-B02F-7189DEE56227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C7081-0507-4902-BEC7-542DEFCD0FD6}" type="pres">
      <dgm:prSet presAssocID="{3137AE37-0116-4801-8323-BD41C74B4EC3}" presName="sibTrans" presStyleCnt="0"/>
      <dgm:spPr/>
    </dgm:pt>
    <dgm:pt modelId="{994FC44C-A5CC-4BB9-A4F0-DE2F8CC44BB3}" type="pres">
      <dgm:prSet presAssocID="{D2C802D8-62D8-4A60-8B12-D124FA4E0983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B56FFA-DEE1-438C-A1A9-ABBFD63C2016}" srcId="{6D2E8244-15CB-474E-AAF0-1D563AAD679F}" destId="{90FD081E-AF8E-40BB-866E-263E3B78CC10}" srcOrd="0" destOrd="0" parTransId="{693ADA82-7596-433F-B580-3BF19E37CDBE}" sibTransId="{B6611490-E387-4315-BB92-71F113A03091}"/>
    <dgm:cxn modelId="{397A9466-BDE4-47CD-BC6C-A9EF7264193F}" type="presOf" srcId="{90FD081E-AF8E-40BB-866E-263E3B78CC10}" destId="{AA61AF9A-9811-4D36-BB7A-B7A078586901}" srcOrd="0" destOrd="0" presId="urn:microsoft.com/office/officeart/2005/8/layout/hProcess9"/>
    <dgm:cxn modelId="{C692C929-C0D3-41B8-BB65-97808A54C4E2}" srcId="{6D2E8244-15CB-474E-AAF0-1D563AAD679F}" destId="{AAF3B7CD-F7D4-415D-9C76-1E0B41FC63DB}" srcOrd="1" destOrd="0" parTransId="{2415A89B-1426-4321-991B-F302A97627F2}" sibTransId="{EE5FD27E-F3E1-418F-B14A-1AA5C1A55B3F}"/>
    <dgm:cxn modelId="{FD45B9B3-B176-4457-8651-6328D97601B0}" type="presOf" srcId="{6AC4D1F6-C7FE-4B86-9926-1F184F8DC70A}" destId="{854B88B2-35CE-45DE-A96A-5BE4A69CA413}" srcOrd="0" destOrd="0" presId="urn:microsoft.com/office/officeart/2005/8/layout/hProcess9"/>
    <dgm:cxn modelId="{6F6B0345-16B8-4E23-9174-1B865FAAD5F9}" srcId="{6D2E8244-15CB-474E-AAF0-1D563AAD679F}" destId="{4C06B164-ACB9-4800-B02F-7189DEE56227}" srcOrd="6" destOrd="0" parTransId="{01DC306E-4CC3-420A-8D40-72EFA35F08E0}" sibTransId="{3137AE37-0116-4801-8323-BD41C74B4EC3}"/>
    <dgm:cxn modelId="{5FF05E19-4379-4CC6-BDB1-7EDDA0E9AB6F}" type="presOf" srcId="{D2C802D8-62D8-4A60-8B12-D124FA4E0983}" destId="{994FC44C-A5CC-4BB9-A4F0-DE2F8CC44BB3}" srcOrd="0" destOrd="0" presId="urn:microsoft.com/office/officeart/2005/8/layout/hProcess9"/>
    <dgm:cxn modelId="{65F27E80-1CD0-4EC0-AEF8-90D027151A0C}" type="presOf" srcId="{ADEA3B79-2F33-44C8-9970-49E5685AF95F}" destId="{E3437E4C-FCA9-48A8-B9B4-B4B43B875F28}" srcOrd="0" destOrd="0" presId="urn:microsoft.com/office/officeart/2005/8/layout/hProcess9"/>
    <dgm:cxn modelId="{6BE7DDA1-A599-417F-AC9A-9339715D8E2D}" type="presOf" srcId="{4C06B164-ACB9-4800-B02F-7189DEE56227}" destId="{DC05E757-1C93-4F11-B791-4637EB5AC5A9}" srcOrd="0" destOrd="0" presId="urn:microsoft.com/office/officeart/2005/8/layout/hProcess9"/>
    <dgm:cxn modelId="{C85B9ACA-5F83-4DCB-B720-B5A60B72801D}" type="presOf" srcId="{AAF3B7CD-F7D4-415D-9C76-1E0B41FC63DB}" destId="{06DCC6C1-E246-4F9D-838A-2915DA1FBBF3}" srcOrd="0" destOrd="0" presId="urn:microsoft.com/office/officeart/2005/8/layout/hProcess9"/>
    <dgm:cxn modelId="{A671D199-2C2F-40BE-BE07-C89427F7AA61}" srcId="{6D2E8244-15CB-474E-AAF0-1D563AAD679F}" destId="{C66AE198-A549-4FEC-A41E-EE23E4C65454}" srcOrd="3" destOrd="0" parTransId="{349E7933-CC2A-43DA-8357-B1125C6BF064}" sibTransId="{28DDF2C8-715F-4744-9E1C-CD04C48125A8}"/>
    <dgm:cxn modelId="{15D050E7-7421-4390-A60B-F0EB585BEDAD}" srcId="{6D2E8244-15CB-474E-AAF0-1D563AAD679F}" destId="{D2C802D8-62D8-4A60-8B12-D124FA4E0983}" srcOrd="7" destOrd="0" parTransId="{05D1F6F5-1FAC-48BE-8708-F5DED3988434}" sibTransId="{040E6A75-4FBA-433E-B65F-34FA5AD2C619}"/>
    <dgm:cxn modelId="{ABE9B12F-4E54-4CCF-B8B7-1FD57AE1F0E8}" type="presOf" srcId="{6D2E8244-15CB-474E-AAF0-1D563AAD679F}" destId="{86CDD8BB-F57E-461E-8AE6-08EAF421A4E4}" srcOrd="0" destOrd="0" presId="urn:microsoft.com/office/officeart/2005/8/layout/hProcess9"/>
    <dgm:cxn modelId="{A22F75A9-87FF-41F1-8F29-F1A4C06460DC}" type="presOf" srcId="{C66AE198-A549-4FEC-A41E-EE23E4C65454}" destId="{D74EDD14-ADFE-438C-AFC8-194E5AAF5106}" srcOrd="0" destOrd="0" presId="urn:microsoft.com/office/officeart/2005/8/layout/hProcess9"/>
    <dgm:cxn modelId="{F70F3338-ED64-48F0-81FF-C7FF70F8A7A0}" type="presOf" srcId="{EB1934AE-B368-4139-A091-3962FADA8EC4}" destId="{3AD2F982-A750-4A12-9A41-353C00483D1E}" srcOrd="0" destOrd="0" presId="urn:microsoft.com/office/officeart/2005/8/layout/hProcess9"/>
    <dgm:cxn modelId="{57288D4A-3E78-409B-8CB5-BF94EC832B4D}" srcId="{6D2E8244-15CB-474E-AAF0-1D563AAD679F}" destId="{ADEA3B79-2F33-44C8-9970-49E5685AF95F}" srcOrd="5" destOrd="0" parTransId="{FBA53B59-9CB1-4EA0-8C1C-E4BC3E709E44}" sibTransId="{6477391F-E695-4067-9E4C-E5780F0F4CD5}"/>
    <dgm:cxn modelId="{8A8FD665-5F37-47AC-8D41-AF49AB6AE95D}" srcId="{6D2E8244-15CB-474E-AAF0-1D563AAD679F}" destId="{EB1934AE-B368-4139-A091-3962FADA8EC4}" srcOrd="4" destOrd="0" parTransId="{4424530A-B7A8-4794-9B6D-C7EF7377EE06}" sibTransId="{E6721766-C1F6-4209-A10C-F7E4C9C0543B}"/>
    <dgm:cxn modelId="{BA93CB73-9891-4BDB-B607-6DE032B18A86}" srcId="{6D2E8244-15CB-474E-AAF0-1D563AAD679F}" destId="{6AC4D1F6-C7FE-4B86-9926-1F184F8DC70A}" srcOrd="2" destOrd="0" parTransId="{B2DE9840-5841-4A41-B545-883E87F56011}" sibTransId="{81A817B0-15F3-4902-96D9-A33595D31AAA}"/>
    <dgm:cxn modelId="{01317958-13B0-4BBF-AC8E-ABEB574BB20A}" type="presParOf" srcId="{86CDD8BB-F57E-461E-8AE6-08EAF421A4E4}" destId="{6CA9572B-8981-41E9-A661-68AFB5669AB8}" srcOrd="0" destOrd="0" presId="urn:microsoft.com/office/officeart/2005/8/layout/hProcess9"/>
    <dgm:cxn modelId="{575A713D-3EA5-4CF9-8DCE-BFB5D77FC7BB}" type="presParOf" srcId="{86CDD8BB-F57E-461E-8AE6-08EAF421A4E4}" destId="{59EDE203-F44B-4B8B-A657-DBD548F4BD3C}" srcOrd="1" destOrd="0" presId="urn:microsoft.com/office/officeart/2005/8/layout/hProcess9"/>
    <dgm:cxn modelId="{8716C460-1886-45A1-B5C3-E34F598F21C4}" type="presParOf" srcId="{59EDE203-F44B-4B8B-A657-DBD548F4BD3C}" destId="{AA61AF9A-9811-4D36-BB7A-B7A078586901}" srcOrd="0" destOrd="0" presId="urn:microsoft.com/office/officeart/2005/8/layout/hProcess9"/>
    <dgm:cxn modelId="{7156CE5E-20CC-419D-BFC6-0277C0C9AA2A}" type="presParOf" srcId="{59EDE203-F44B-4B8B-A657-DBD548F4BD3C}" destId="{B7F1639B-7D99-41FC-9A18-ADC564016BA4}" srcOrd="1" destOrd="0" presId="urn:microsoft.com/office/officeart/2005/8/layout/hProcess9"/>
    <dgm:cxn modelId="{46EE688B-5A60-4279-A790-7217CFBABFA3}" type="presParOf" srcId="{59EDE203-F44B-4B8B-A657-DBD548F4BD3C}" destId="{06DCC6C1-E246-4F9D-838A-2915DA1FBBF3}" srcOrd="2" destOrd="0" presId="urn:microsoft.com/office/officeart/2005/8/layout/hProcess9"/>
    <dgm:cxn modelId="{051984C9-4F67-487E-9F43-E8BAAB352FD8}" type="presParOf" srcId="{59EDE203-F44B-4B8B-A657-DBD548F4BD3C}" destId="{71AA6ABD-6C76-4077-BC61-90CF851DD202}" srcOrd="3" destOrd="0" presId="urn:microsoft.com/office/officeart/2005/8/layout/hProcess9"/>
    <dgm:cxn modelId="{DB0700BE-918F-40B7-9486-E7F5B28EDF84}" type="presParOf" srcId="{59EDE203-F44B-4B8B-A657-DBD548F4BD3C}" destId="{854B88B2-35CE-45DE-A96A-5BE4A69CA413}" srcOrd="4" destOrd="0" presId="urn:microsoft.com/office/officeart/2005/8/layout/hProcess9"/>
    <dgm:cxn modelId="{DC591C1D-BC61-4494-BA2F-859CBABA0F28}" type="presParOf" srcId="{59EDE203-F44B-4B8B-A657-DBD548F4BD3C}" destId="{4BE07116-7D7F-4EC1-8A12-D729435BB92A}" srcOrd="5" destOrd="0" presId="urn:microsoft.com/office/officeart/2005/8/layout/hProcess9"/>
    <dgm:cxn modelId="{5EF450D2-FC9B-42DE-A7A8-B3EE37C438E9}" type="presParOf" srcId="{59EDE203-F44B-4B8B-A657-DBD548F4BD3C}" destId="{D74EDD14-ADFE-438C-AFC8-194E5AAF5106}" srcOrd="6" destOrd="0" presId="urn:microsoft.com/office/officeart/2005/8/layout/hProcess9"/>
    <dgm:cxn modelId="{7A157B69-E12F-401F-8607-20C9880DBC40}" type="presParOf" srcId="{59EDE203-F44B-4B8B-A657-DBD548F4BD3C}" destId="{8C3F76DA-E935-40E3-898A-921F5340D5F0}" srcOrd="7" destOrd="0" presId="urn:microsoft.com/office/officeart/2005/8/layout/hProcess9"/>
    <dgm:cxn modelId="{32188523-B926-4324-99C2-39E4D43937CD}" type="presParOf" srcId="{59EDE203-F44B-4B8B-A657-DBD548F4BD3C}" destId="{3AD2F982-A750-4A12-9A41-353C00483D1E}" srcOrd="8" destOrd="0" presId="urn:microsoft.com/office/officeart/2005/8/layout/hProcess9"/>
    <dgm:cxn modelId="{8E70E146-6B7A-4286-857C-90CC7C5DFC9A}" type="presParOf" srcId="{59EDE203-F44B-4B8B-A657-DBD548F4BD3C}" destId="{BA9E3E5A-A5F3-4A8F-B93B-FAE20C3D5E26}" srcOrd="9" destOrd="0" presId="urn:microsoft.com/office/officeart/2005/8/layout/hProcess9"/>
    <dgm:cxn modelId="{1701372F-D5D4-47E5-A2D4-B9F70000E8E2}" type="presParOf" srcId="{59EDE203-F44B-4B8B-A657-DBD548F4BD3C}" destId="{E3437E4C-FCA9-48A8-B9B4-B4B43B875F28}" srcOrd="10" destOrd="0" presId="urn:microsoft.com/office/officeart/2005/8/layout/hProcess9"/>
    <dgm:cxn modelId="{8A2C4DCA-2DBB-4C2C-981A-586E91139E30}" type="presParOf" srcId="{59EDE203-F44B-4B8B-A657-DBD548F4BD3C}" destId="{D6151247-835C-42BE-9B2A-CE75824B5F99}" srcOrd="11" destOrd="0" presId="urn:microsoft.com/office/officeart/2005/8/layout/hProcess9"/>
    <dgm:cxn modelId="{164FF0D9-3B4B-4A77-8476-E2EC4EAAF1BA}" type="presParOf" srcId="{59EDE203-F44B-4B8B-A657-DBD548F4BD3C}" destId="{DC05E757-1C93-4F11-B791-4637EB5AC5A9}" srcOrd="12" destOrd="0" presId="urn:microsoft.com/office/officeart/2005/8/layout/hProcess9"/>
    <dgm:cxn modelId="{82B0AB04-F6A2-47D0-805E-E0B63A5CB2DB}" type="presParOf" srcId="{59EDE203-F44B-4B8B-A657-DBD548F4BD3C}" destId="{B4FC7081-0507-4902-BEC7-542DEFCD0FD6}" srcOrd="13" destOrd="0" presId="urn:microsoft.com/office/officeart/2005/8/layout/hProcess9"/>
    <dgm:cxn modelId="{5666FCD4-BD99-4500-93BA-17B58CEED2BF}" type="presParOf" srcId="{59EDE203-F44B-4B8B-A657-DBD548F4BD3C}" destId="{994FC44C-A5CC-4BB9-A4F0-DE2F8CC44BB3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E69520-0217-4E75-8479-33A675200C8C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E0EC5F-75D1-493B-B25A-B4D7CACF3E9E}">
      <dgm:prSet phldrT="[Текст]"/>
      <dgm:spPr/>
      <dgm:t>
        <a:bodyPr/>
        <a:lstStyle/>
        <a:p>
          <a:r>
            <a:rPr lang="ru-RU" dirty="0" smtClean="0"/>
            <a:t>Пациент</a:t>
          </a:r>
          <a:endParaRPr lang="ru-RU" dirty="0"/>
        </a:p>
      </dgm:t>
    </dgm:pt>
    <dgm:pt modelId="{D9D48566-2ABC-461E-8FEE-1D6D60BEACC2}" type="parTrans" cxnId="{F522DFC4-5957-4981-BFA5-EAE33FC30AC1}">
      <dgm:prSet/>
      <dgm:spPr/>
      <dgm:t>
        <a:bodyPr/>
        <a:lstStyle/>
        <a:p>
          <a:endParaRPr lang="ru-RU"/>
        </a:p>
      </dgm:t>
    </dgm:pt>
    <dgm:pt modelId="{3D5CB3DA-3F90-480C-80FA-01AC02045051}" type="sibTrans" cxnId="{F522DFC4-5957-4981-BFA5-EAE33FC30AC1}">
      <dgm:prSet/>
      <dgm:spPr/>
      <dgm:t>
        <a:bodyPr/>
        <a:lstStyle/>
        <a:p>
          <a:endParaRPr lang="ru-RU"/>
        </a:p>
      </dgm:t>
    </dgm:pt>
    <dgm:pt modelId="{09DC25A2-1090-4BAE-8CA3-AFECB568CC1C}">
      <dgm:prSet phldrT="[Текст]" custT="1"/>
      <dgm:spPr/>
      <dgm:t>
        <a:bodyPr/>
        <a:lstStyle/>
        <a:p>
          <a:r>
            <a:rPr lang="ru-RU" sz="2000" dirty="0" smtClean="0"/>
            <a:t>безопасность и качество медицинской помощи</a:t>
          </a:r>
          <a:endParaRPr lang="ru-RU" sz="2000" dirty="0"/>
        </a:p>
      </dgm:t>
    </dgm:pt>
    <dgm:pt modelId="{3B266EDD-C418-4031-9D05-0E0D8CCE3B5E}" type="parTrans" cxnId="{13D3A1DE-92C9-4FBA-8678-975E37D20E62}">
      <dgm:prSet/>
      <dgm:spPr/>
      <dgm:t>
        <a:bodyPr/>
        <a:lstStyle/>
        <a:p>
          <a:endParaRPr lang="ru-RU"/>
        </a:p>
      </dgm:t>
    </dgm:pt>
    <dgm:pt modelId="{C1E40336-920F-4A9A-AA8B-DAA035F8EB33}" type="sibTrans" cxnId="{13D3A1DE-92C9-4FBA-8678-975E37D20E62}">
      <dgm:prSet/>
      <dgm:spPr/>
      <dgm:t>
        <a:bodyPr/>
        <a:lstStyle/>
        <a:p>
          <a:endParaRPr lang="ru-RU"/>
        </a:p>
      </dgm:t>
    </dgm:pt>
    <dgm:pt modelId="{FC190D8F-8E5A-40E1-98AE-4555DDA01F0A}">
      <dgm:prSet phldrT="[Текст]"/>
      <dgm:spPr/>
      <dgm:t>
        <a:bodyPr/>
        <a:lstStyle/>
        <a:p>
          <a:r>
            <a:rPr lang="ru-RU" dirty="0" smtClean="0"/>
            <a:t>Медицинский работник</a:t>
          </a:r>
          <a:endParaRPr lang="ru-RU" dirty="0"/>
        </a:p>
      </dgm:t>
    </dgm:pt>
    <dgm:pt modelId="{150E355D-AF16-4FD6-BB6B-377E17EEA57B}" type="parTrans" cxnId="{7E1854DF-0702-43B9-A043-BDC8A60C8327}">
      <dgm:prSet/>
      <dgm:spPr/>
      <dgm:t>
        <a:bodyPr/>
        <a:lstStyle/>
        <a:p>
          <a:endParaRPr lang="ru-RU"/>
        </a:p>
      </dgm:t>
    </dgm:pt>
    <dgm:pt modelId="{A078DA4B-836C-4040-920A-EE16906B89DA}" type="sibTrans" cxnId="{7E1854DF-0702-43B9-A043-BDC8A60C8327}">
      <dgm:prSet/>
      <dgm:spPr/>
      <dgm:t>
        <a:bodyPr/>
        <a:lstStyle/>
        <a:p>
          <a:endParaRPr lang="ru-RU"/>
        </a:p>
      </dgm:t>
    </dgm:pt>
    <dgm:pt modelId="{16FC7236-0F29-4DE5-987B-D259783687D9}">
      <dgm:prSet phldrT="[Текст]" custT="1"/>
      <dgm:spPr/>
      <dgm:t>
        <a:bodyPr/>
        <a:lstStyle/>
        <a:p>
          <a:r>
            <a:rPr lang="ru-RU" sz="2000" dirty="0" smtClean="0"/>
            <a:t>уверенность; </a:t>
          </a:r>
          <a:endParaRPr lang="ru-RU" sz="2000" dirty="0"/>
        </a:p>
      </dgm:t>
    </dgm:pt>
    <dgm:pt modelId="{C7063FCD-E8D9-4F50-8185-5BC2BF925404}" type="parTrans" cxnId="{E6CF1EB9-F204-462E-9127-8141522CC205}">
      <dgm:prSet/>
      <dgm:spPr/>
      <dgm:t>
        <a:bodyPr/>
        <a:lstStyle/>
        <a:p>
          <a:endParaRPr lang="ru-RU"/>
        </a:p>
      </dgm:t>
    </dgm:pt>
    <dgm:pt modelId="{8FE7F661-B4F4-4CBA-A242-229133983DBC}" type="sibTrans" cxnId="{E6CF1EB9-F204-462E-9127-8141522CC205}">
      <dgm:prSet/>
      <dgm:spPr/>
      <dgm:t>
        <a:bodyPr/>
        <a:lstStyle/>
        <a:p>
          <a:endParaRPr lang="ru-RU"/>
        </a:p>
      </dgm:t>
    </dgm:pt>
    <dgm:pt modelId="{E982FFB1-D6C9-43FD-98AD-6E4E14A8BC59}">
      <dgm:prSet phldrT="[Текст]"/>
      <dgm:spPr/>
      <dgm:t>
        <a:bodyPr/>
        <a:lstStyle/>
        <a:p>
          <a:r>
            <a:rPr lang="ru-RU" dirty="0" smtClean="0"/>
            <a:t>Работодатель </a:t>
          </a:r>
          <a:endParaRPr lang="ru-RU" dirty="0"/>
        </a:p>
      </dgm:t>
    </dgm:pt>
    <dgm:pt modelId="{CF791CCE-9BF2-40BA-948B-0B381A2D5291}" type="parTrans" cxnId="{66C19E15-0931-461A-B0BC-D217B6B12CE8}">
      <dgm:prSet/>
      <dgm:spPr/>
      <dgm:t>
        <a:bodyPr/>
        <a:lstStyle/>
        <a:p>
          <a:endParaRPr lang="ru-RU"/>
        </a:p>
      </dgm:t>
    </dgm:pt>
    <dgm:pt modelId="{51306832-D5B6-4691-AE89-584813637C6F}" type="sibTrans" cxnId="{66C19E15-0931-461A-B0BC-D217B6B12CE8}">
      <dgm:prSet/>
      <dgm:spPr/>
      <dgm:t>
        <a:bodyPr/>
        <a:lstStyle/>
        <a:p>
          <a:endParaRPr lang="ru-RU"/>
        </a:p>
      </dgm:t>
    </dgm:pt>
    <dgm:pt modelId="{207D0DFC-53F7-47C0-9A67-3985915FEEE1}">
      <dgm:prSet phldrT="[Текст]" custT="1"/>
      <dgm:spPr/>
      <dgm:t>
        <a:bodyPr/>
        <a:lstStyle/>
        <a:p>
          <a:r>
            <a:rPr lang="ru-RU" sz="1800" dirty="0" smtClean="0"/>
            <a:t>снижение риска ответственности, </a:t>
          </a:r>
          <a:endParaRPr lang="ru-RU" sz="1800" dirty="0"/>
        </a:p>
      </dgm:t>
    </dgm:pt>
    <dgm:pt modelId="{9847886F-3720-4EEE-8399-BC826BB5E0BD}" type="parTrans" cxnId="{DC1A64A8-5AAD-45D5-85A4-1BB8A108C936}">
      <dgm:prSet/>
      <dgm:spPr/>
      <dgm:t>
        <a:bodyPr/>
        <a:lstStyle/>
        <a:p>
          <a:endParaRPr lang="ru-RU"/>
        </a:p>
      </dgm:t>
    </dgm:pt>
    <dgm:pt modelId="{A145A55C-D921-463D-A729-8089D1FDF44F}" type="sibTrans" cxnId="{DC1A64A8-5AAD-45D5-85A4-1BB8A108C936}">
      <dgm:prSet/>
      <dgm:spPr/>
      <dgm:t>
        <a:bodyPr/>
        <a:lstStyle/>
        <a:p>
          <a:endParaRPr lang="ru-RU"/>
        </a:p>
      </dgm:t>
    </dgm:pt>
    <dgm:pt modelId="{E903B80B-4AE8-4696-B7D7-77C80A3EA1B0}">
      <dgm:prSet/>
      <dgm:spPr/>
      <dgm:t>
        <a:bodyPr/>
        <a:lstStyle/>
        <a:p>
          <a:r>
            <a:rPr lang="ru-RU" dirty="0" smtClean="0"/>
            <a:t>Государство</a:t>
          </a:r>
          <a:endParaRPr lang="ru-RU" dirty="0"/>
        </a:p>
      </dgm:t>
    </dgm:pt>
    <dgm:pt modelId="{876A455E-71FB-4837-B3D3-9ADCEA67BDF5}" type="parTrans" cxnId="{7610149C-086D-415B-BC2E-AF035E273781}">
      <dgm:prSet/>
      <dgm:spPr/>
      <dgm:t>
        <a:bodyPr/>
        <a:lstStyle/>
        <a:p>
          <a:endParaRPr lang="ru-RU"/>
        </a:p>
      </dgm:t>
    </dgm:pt>
    <dgm:pt modelId="{1E1D6C6C-20EB-4F8F-A7CA-827A4B684EDB}" type="sibTrans" cxnId="{7610149C-086D-415B-BC2E-AF035E273781}">
      <dgm:prSet/>
      <dgm:spPr/>
      <dgm:t>
        <a:bodyPr/>
        <a:lstStyle/>
        <a:p>
          <a:endParaRPr lang="ru-RU"/>
        </a:p>
      </dgm:t>
    </dgm:pt>
    <dgm:pt modelId="{C084C737-66D1-4921-9970-BBD7DA3E01A8}">
      <dgm:prSet phldrT="[Текст]" custT="1"/>
      <dgm:spPr/>
      <dgm:t>
        <a:bodyPr/>
        <a:lstStyle/>
        <a:p>
          <a:r>
            <a:rPr lang="ru-RU" sz="2000" dirty="0" smtClean="0"/>
            <a:t>адаптация к изменяющимся условиям и технологиям</a:t>
          </a:r>
          <a:endParaRPr lang="ru-RU" sz="2000" dirty="0"/>
        </a:p>
      </dgm:t>
    </dgm:pt>
    <dgm:pt modelId="{AB72A387-34AF-4CDC-B70C-43D58F7FF283}" type="parTrans" cxnId="{CC3E1ED9-0B03-44F1-B72B-EBB60CBB597E}">
      <dgm:prSet/>
      <dgm:spPr/>
    </dgm:pt>
    <dgm:pt modelId="{181E93FF-707C-494C-973C-13ADEE6DCDEA}" type="sibTrans" cxnId="{CC3E1ED9-0B03-44F1-B72B-EBB60CBB597E}">
      <dgm:prSet/>
      <dgm:spPr/>
    </dgm:pt>
    <dgm:pt modelId="{56E41150-C55F-49C5-9451-D293A52AF0F8}">
      <dgm:prSet phldrT="[Текст]" custT="1"/>
      <dgm:spPr/>
      <dgm:t>
        <a:bodyPr/>
        <a:lstStyle/>
        <a:p>
          <a:r>
            <a:rPr lang="ru-RU" sz="1800" dirty="0" smtClean="0"/>
            <a:t>снижения финансовых затрат, </a:t>
          </a:r>
          <a:endParaRPr lang="ru-RU" sz="1800" dirty="0"/>
        </a:p>
      </dgm:t>
    </dgm:pt>
    <dgm:pt modelId="{9D9DF14B-05E7-4252-8B0A-34459BA36217}" type="parTrans" cxnId="{220D7CFA-10DD-469E-9A5E-AFD0D1683343}">
      <dgm:prSet/>
      <dgm:spPr/>
    </dgm:pt>
    <dgm:pt modelId="{01F682B2-0C9E-475E-9672-7931D2BF16E4}" type="sibTrans" cxnId="{220D7CFA-10DD-469E-9A5E-AFD0D1683343}">
      <dgm:prSet/>
      <dgm:spPr/>
    </dgm:pt>
    <dgm:pt modelId="{E2095DED-94CF-4021-9374-74CD93FB52A1}">
      <dgm:prSet phldrT="[Текст]" custT="1"/>
      <dgm:spPr/>
      <dgm:t>
        <a:bodyPr/>
        <a:lstStyle/>
        <a:p>
          <a:r>
            <a:rPr lang="ru-RU" sz="1800" dirty="0" smtClean="0"/>
            <a:t>повышение авторитета медицинской организации</a:t>
          </a:r>
          <a:endParaRPr lang="ru-RU" sz="1800" dirty="0"/>
        </a:p>
      </dgm:t>
    </dgm:pt>
    <dgm:pt modelId="{96AC126A-DE50-46F9-BDF2-F743798375FE}" type="parTrans" cxnId="{CC2CA672-66B8-45D2-A338-B95D53AB8F3D}">
      <dgm:prSet/>
      <dgm:spPr/>
    </dgm:pt>
    <dgm:pt modelId="{0930ECB5-147C-4F3D-9FC8-4384647305B9}" type="sibTrans" cxnId="{CC2CA672-66B8-45D2-A338-B95D53AB8F3D}">
      <dgm:prSet/>
      <dgm:spPr/>
    </dgm:pt>
    <dgm:pt modelId="{E540EBD4-1F98-45BC-BFE9-357A56E2D89E}" type="pres">
      <dgm:prSet presAssocID="{D7E69520-0217-4E75-8479-33A675200C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2FE233-4D0D-49B9-9024-D90E95900156}" type="pres">
      <dgm:prSet presAssocID="{EDE0EC5F-75D1-493B-B25A-B4D7CACF3E9E}" presName="linNode" presStyleCnt="0"/>
      <dgm:spPr/>
    </dgm:pt>
    <dgm:pt modelId="{627CEBD5-CA1F-4162-B95F-0CA6D0D2B637}" type="pres">
      <dgm:prSet presAssocID="{EDE0EC5F-75D1-493B-B25A-B4D7CACF3E9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075BB-AD00-4853-AEEE-5158F5DD6A10}" type="pres">
      <dgm:prSet presAssocID="{EDE0EC5F-75D1-493B-B25A-B4D7CACF3E9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4E363-294A-4F26-970B-DC6E03EB7882}" type="pres">
      <dgm:prSet presAssocID="{3D5CB3DA-3F90-480C-80FA-01AC02045051}" presName="sp" presStyleCnt="0"/>
      <dgm:spPr/>
    </dgm:pt>
    <dgm:pt modelId="{ADBA87FF-0631-4196-9A0E-B8FBD046EA12}" type="pres">
      <dgm:prSet presAssocID="{FC190D8F-8E5A-40E1-98AE-4555DDA01F0A}" presName="linNode" presStyleCnt="0"/>
      <dgm:spPr/>
    </dgm:pt>
    <dgm:pt modelId="{153ED116-0255-460B-8BF8-DB040236503A}" type="pres">
      <dgm:prSet presAssocID="{FC190D8F-8E5A-40E1-98AE-4555DDA01F0A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60F01-40A1-4E54-9D2C-E63FB925D93A}" type="pres">
      <dgm:prSet presAssocID="{FC190D8F-8E5A-40E1-98AE-4555DDA01F0A}" presName="descendantText" presStyleLbl="alignAccFollowNode1" presStyleIdx="1" presStyleCnt="3" custScaleY="107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913821-3AEF-4282-B7F3-4377E1422381}" type="pres">
      <dgm:prSet presAssocID="{A078DA4B-836C-4040-920A-EE16906B89DA}" presName="sp" presStyleCnt="0"/>
      <dgm:spPr/>
    </dgm:pt>
    <dgm:pt modelId="{8BAB11DE-B202-4307-BAAB-64BA274FA0A5}" type="pres">
      <dgm:prSet presAssocID="{E982FFB1-D6C9-43FD-98AD-6E4E14A8BC59}" presName="linNode" presStyleCnt="0"/>
      <dgm:spPr/>
    </dgm:pt>
    <dgm:pt modelId="{ACA81574-C3C6-4313-A11C-8B1CB055FD7A}" type="pres">
      <dgm:prSet presAssocID="{E982FFB1-D6C9-43FD-98AD-6E4E14A8BC5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EEF5D-9EEE-409E-898B-364DB1DB2799}" type="pres">
      <dgm:prSet presAssocID="{E982FFB1-D6C9-43FD-98AD-6E4E14A8BC59}" presName="descendantText" presStyleLbl="alignAccFollowNode1" presStyleIdx="2" presStyleCnt="3" custScaleY="117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EEDF3-CAD8-448F-B837-B74A86223285}" type="pres">
      <dgm:prSet presAssocID="{51306832-D5B6-4691-AE89-584813637C6F}" presName="sp" presStyleCnt="0"/>
      <dgm:spPr/>
    </dgm:pt>
    <dgm:pt modelId="{FA304293-1939-4003-B8B6-3C32028E0BEC}" type="pres">
      <dgm:prSet presAssocID="{E903B80B-4AE8-4696-B7D7-77C80A3EA1B0}" presName="linNode" presStyleCnt="0"/>
      <dgm:spPr/>
    </dgm:pt>
    <dgm:pt modelId="{6E752D57-B93A-4E53-AB13-B2A9A7B71F4C}" type="pres">
      <dgm:prSet presAssocID="{E903B80B-4AE8-4696-B7D7-77C80A3EA1B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F1EB9-F204-462E-9127-8141522CC205}" srcId="{FC190D8F-8E5A-40E1-98AE-4555DDA01F0A}" destId="{16FC7236-0F29-4DE5-987B-D259783687D9}" srcOrd="0" destOrd="0" parTransId="{C7063FCD-E8D9-4F50-8185-5BC2BF925404}" sibTransId="{8FE7F661-B4F4-4CBA-A242-229133983DBC}"/>
    <dgm:cxn modelId="{14727742-535E-4B62-B0D9-5BC6B24EFF20}" type="presOf" srcId="{207D0DFC-53F7-47C0-9A67-3985915FEEE1}" destId="{133EEF5D-9EEE-409E-898B-364DB1DB2799}" srcOrd="0" destOrd="0" presId="urn:microsoft.com/office/officeart/2005/8/layout/vList5"/>
    <dgm:cxn modelId="{CC2CA672-66B8-45D2-A338-B95D53AB8F3D}" srcId="{E982FFB1-D6C9-43FD-98AD-6E4E14A8BC59}" destId="{E2095DED-94CF-4021-9374-74CD93FB52A1}" srcOrd="2" destOrd="0" parTransId="{96AC126A-DE50-46F9-BDF2-F743798375FE}" sibTransId="{0930ECB5-147C-4F3D-9FC8-4384647305B9}"/>
    <dgm:cxn modelId="{F7BF1296-8D27-46FB-AA85-E2C059291AA6}" type="presOf" srcId="{C084C737-66D1-4921-9970-BBD7DA3E01A8}" destId="{AA460F01-40A1-4E54-9D2C-E63FB925D93A}" srcOrd="0" destOrd="1" presId="urn:microsoft.com/office/officeart/2005/8/layout/vList5"/>
    <dgm:cxn modelId="{21AF4F08-C57B-4525-A728-FD3CAB00E7AF}" type="presOf" srcId="{09DC25A2-1090-4BAE-8CA3-AFECB568CC1C}" destId="{CD0075BB-AD00-4853-AEEE-5158F5DD6A10}" srcOrd="0" destOrd="0" presId="urn:microsoft.com/office/officeart/2005/8/layout/vList5"/>
    <dgm:cxn modelId="{EFB7C30F-0521-44F8-894E-1EC6F262F8FA}" type="presOf" srcId="{FC190D8F-8E5A-40E1-98AE-4555DDA01F0A}" destId="{153ED116-0255-460B-8BF8-DB040236503A}" srcOrd="0" destOrd="0" presId="urn:microsoft.com/office/officeart/2005/8/layout/vList5"/>
    <dgm:cxn modelId="{221A6CC9-4DED-468E-8E12-A95A2856DB75}" type="presOf" srcId="{E903B80B-4AE8-4696-B7D7-77C80A3EA1B0}" destId="{6E752D57-B93A-4E53-AB13-B2A9A7B71F4C}" srcOrd="0" destOrd="0" presId="urn:microsoft.com/office/officeart/2005/8/layout/vList5"/>
    <dgm:cxn modelId="{7E1854DF-0702-43B9-A043-BDC8A60C8327}" srcId="{D7E69520-0217-4E75-8479-33A675200C8C}" destId="{FC190D8F-8E5A-40E1-98AE-4555DDA01F0A}" srcOrd="1" destOrd="0" parTransId="{150E355D-AF16-4FD6-BB6B-377E17EEA57B}" sibTransId="{A078DA4B-836C-4040-920A-EE16906B89DA}"/>
    <dgm:cxn modelId="{66C19E15-0931-461A-B0BC-D217B6B12CE8}" srcId="{D7E69520-0217-4E75-8479-33A675200C8C}" destId="{E982FFB1-D6C9-43FD-98AD-6E4E14A8BC59}" srcOrd="2" destOrd="0" parTransId="{CF791CCE-9BF2-40BA-948B-0B381A2D5291}" sibTransId="{51306832-D5B6-4691-AE89-584813637C6F}"/>
    <dgm:cxn modelId="{32531646-472B-410B-B6C2-4D48EB03A772}" type="presOf" srcId="{EDE0EC5F-75D1-493B-B25A-B4D7CACF3E9E}" destId="{627CEBD5-CA1F-4162-B95F-0CA6D0D2B637}" srcOrd="0" destOrd="0" presId="urn:microsoft.com/office/officeart/2005/8/layout/vList5"/>
    <dgm:cxn modelId="{E96701E7-C81F-4E86-81C3-0DCEC3D0593B}" type="presOf" srcId="{E2095DED-94CF-4021-9374-74CD93FB52A1}" destId="{133EEF5D-9EEE-409E-898B-364DB1DB2799}" srcOrd="0" destOrd="2" presId="urn:microsoft.com/office/officeart/2005/8/layout/vList5"/>
    <dgm:cxn modelId="{485A7DFD-8E83-4C6F-B2ED-C13703599006}" type="presOf" srcId="{E982FFB1-D6C9-43FD-98AD-6E4E14A8BC59}" destId="{ACA81574-C3C6-4313-A11C-8B1CB055FD7A}" srcOrd="0" destOrd="0" presId="urn:microsoft.com/office/officeart/2005/8/layout/vList5"/>
    <dgm:cxn modelId="{CC3E1ED9-0B03-44F1-B72B-EBB60CBB597E}" srcId="{FC190D8F-8E5A-40E1-98AE-4555DDA01F0A}" destId="{C084C737-66D1-4921-9970-BBD7DA3E01A8}" srcOrd="1" destOrd="0" parTransId="{AB72A387-34AF-4CDC-B70C-43D58F7FF283}" sibTransId="{181E93FF-707C-494C-973C-13ADEE6DCDEA}"/>
    <dgm:cxn modelId="{4A27126F-E68D-4ADB-B8B2-16CFF573DDF0}" type="presOf" srcId="{56E41150-C55F-49C5-9451-D293A52AF0F8}" destId="{133EEF5D-9EEE-409E-898B-364DB1DB2799}" srcOrd="0" destOrd="1" presId="urn:microsoft.com/office/officeart/2005/8/layout/vList5"/>
    <dgm:cxn modelId="{220D7CFA-10DD-469E-9A5E-AFD0D1683343}" srcId="{E982FFB1-D6C9-43FD-98AD-6E4E14A8BC59}" destId="{56E41150-C55F-49C5-9451-D293A52AF0F8}" srcOrd="1" destOrd="0" parTransId="{9D9DF14B-05E7-4252-8B0A-34459BA36217}" sibTransId="{01F682B2-0C9E-475E-9672-7931D2BF16E4}"/>
    <dgm:cxn modelId="{F522DFC4-5957-4981-BFA5-EAE33FC30AC1}" srcId="{D7E69520-0217-4E75-8479-33A675200C8C}" destId="{EDE0EC5F-75D1-493B-B25A-B4D7CACF3E9E}" srcOrd="0" destOrd="0" parTransId="{D9D48566-2ABC-461E-8FEE-1D6D60BEACC2}" sibTransId="{3D5CB3DA-3F90-480C-80FA-01AC02045051}"/>
    <dgm:cxn modelId="{DC1A64A8-5AAD-45D5-85A4-1BB8A108C936}" srcId="{E982FFB1-D6C9-43FD-98AD-6E4E14A8BC59}" destId="{207D0DFC-53F7-47C0-9A67-3985915FEEE1}" srcOrd="0" destOrd="0" parTransId="{9847886F-3720-4EEE-8399-BC826BB5E0BD}" sibTransId="{A145A55C-D921-463D-A729-8089D1FDF44F}"/>
    <dgm:cxn modelId="{ADFB1088-8E91-46FE-9A9E-0D875592EBC0}" type="presOf" srcId="{D7E69520-0217-4E75-8479-33A675200C8C}" destId="{E540EBD4-1F98-45BC-BFE9-357A56E2D89E}" srcOrd="0" destOrd="0" presId="urn:microsoft.com/office/officeart/2005/8/layout/vList5"/>
    <dgm:cxn modelId="{7610149C-086D-415B-BC2E-AF035E273781}" srcId="{D7E69520-0217-4E75-8479-33A675200C8C}" destId="{E903B80B-4AE8-4696-B7D7-77C80A3EA1B0}" srcOrd="3" destOrd="0" parTransId="{876A455E-71FB-4837-B3D3-9ADCEA67BDF5}" sibTransId="{1E1D6C6C-20EB-4F8F-A7CA-827A4B684EDB}"/>
    <dgm:cxn modelId="{4D16A08B-3BA5-4803-AF8B-449028C3043F}" type="presOf" srcId="{16FC7236-0F29-4DE5-987B-D259783687D9}" destId="{AA460F01-40A1-4E54-9D2C-E63FB925D93A}" srcOrd="0" destOrd="0" presId="urn:microsoft.com/office/officeart/2005/8/layout/vList5"/>
    <dgm:cxn modelId="{13D3A1DE-92C9-4FBA-8678-975E37D20E62}" srcId="{EDE0EC5F-75D1-493B-B25A-B4D7CACF3E9E}" destId="{09DC25A2-1090-4BAE-8CA3-AFECB568CC1C}" srcOrd="0" destOrd="0" parTransId="{3B266EDD-C418-4031-9D05-0E0D8CCE3B5E}" sibTransId="{C1E40336-920F-4A9A-AA8B-DAA035F8EB33}"/>
    <dgm:cxn modelId="{3BB3499A-3927-421A-ADF2-EEC11327A751}" type="presParOf" srcId="{E540EBD4-1F98-45BC-BFE9-357A56E2D89E}" destId="{822FE233-4D0D-49B9-9024-D90E95900156}" srcOrd="0" destOrd="0" presId="urn:microsoft.com/office/officeart/2005/8/layout/vList5"/>
    <dgm:cxn modelId="{9B33534F-0855-4C70-BD62-A8FE72A23D67}" type="presParOf" srcId="{822FE233-4D0D-49B9-9024-D90E95900156}" destId="{627CEBD5-CA1F-4162-B95F-0CA6D0D2B637}" srcOrd="0" destOrd="0" presId="urn:microsoft.com/office/officeart/2005/8/layout/vList5"/>
    <dgm:cxn modelId="{E429C5AA-D2D8-4A9E-9F43-0B4B63D3751E}" type="presParOf" srcId="{822FE233-4D0D-49B9-9024-D90E95900156}" destId="{CD0075BB-AD00-4853-AEEE-5158F5DD6A10}" srcOrd="1" destOrd="0" presId="urn:microsoft.com/office/officeart/2005/8/layout/vList5"/>
    <dgm:cxn modelId="{A386D8F9-FF5D-4C46-8793-9787598AEF28}" type="presParOf" srcId="{E540EBD4-1F98-45BC-BFE9-357A56E2D89E}" destId="{7424E363-294A-4F26-970B-DC6E03EB7882}" srcOrd="1" destOrd="0" presId="urn:microsoft.com/office/officeart/2005/8/layout/vList5"/>
    <dgm:cxn modelId="{B0B70089-6B66-4588-B640-5FCB2D3017C1}" type="presParOf" srcId="{E540EBD4-1F98-45BC-BFE9-357A56E2D89E}" destId="{ADBA87FF-0631-4196-9A0E-B8FBD046EA12}" srcOrd="2" destOrd="0" presId="urn:microsoft.com/office/officeart/2005/8/layout/vList5"/>
    <dgm:cxn modelId="{66F600E0-EB09-4A81-8463-112F96B107C4}" type="presParOf" srcId="{ADBA87FF-0631-4196-9A0E-B8FBD046EA12}" destId="{153ED116-0255-460B-8BF8-DB040236503A}" srcOrd="0" destOrd="0" presId="urn:microsoft.com/office/officeart/2005/8/layout/vList5"/>
    <dgm:cxn modelId="{52F0512D-2D3E-4ECD-B21A-BA35B54F273B}" type="presParOf" srcId="{ADBA87FF-0631-4196-9A0E-B8FBD046EA12}" destId="{AA460F01-40A1-4E54-9D2C-E63FB925D93A}" srcOrd="1" destOrd="0" presId="urn:microsoft.com/office/officeart/2005/8/layout/vList5"/>
    <dgm:cxn modelId="{A9E1BA24-B4A5-451D-A20A-99F8C9B14179}" type="presParOf" srcId="{E540EBD4-1F98-45BC-BFE9-357A56E2D89E}" destId="{36913821-3AEF-4282-B7F3-4377E1422381}" srcOrd="3" destOrd="0" presId="urn:microsoft.com/office/officeart/2005/8/layout/vList5"/>
    <dgm:cxn modelId="{53BE6FB4-46F6-4AC4-8B95-643BCFFFA6FA}" type="presParOf" srcId="{E540EBD4-1F98-45BC-BFE9-357A56E2D89E}" destId="{8BAB11DE-B202-4307-BAAB-64BA274FA0A5}" srcOrd="4" destOrd="0" presId="urn:microsoft.com/office/officeart/2005/8/layout/vList5"/>
    <dgm:cxn modelId="{DADF6450-22D0-4EEF-AE24-55F88F648A77}" type="presParOf" srcId="{8BAB11DE-B202-4307-BAAB-64BA274FA0A5}" destId="{ACA81574-C3C6-4313-A11C-8B1CB055FD7A}" srcOrd="0" destOrd="0" presId="urn:microsoft.com/office/officeart/2005/8/layout/vList5"/>
    <dgm:cxn modelId="{EA877A6A-DAF6-4D14-A39A-5B2E8C65C13F}" type="presParOf" srcId="{8BAB11DE-B202-4307-BAAB-64BA274FA0A5}" destId="{133EEF5D-9EEE-409E-898B-364DB1DB2799}" srcOrd="1" destOrd="0" presId="urn:microsoft.com/office/officeart/2005/8/layout/vList5"/>
    <dgm:cxn modelId="{CF5E8E1D-74A7-4B21-AB0F-E940B3CF5288}" type="presParOf" srcId="{E540EBD4-1F98-45BC-BFE9-357A56E2D89E}" destId="{5E2EEDF3-CAD8-448F-B837-B74A86223285}" srcOrd="5" destOrd="0" presId="urn:microsoft.com/office/officeart/2005/8/layout/vList5"/>
    <dgm:cxn modelId="{5455F563-60A5-468A-B062-D31B22B5010E}" type="presParOf" srcId="{E540EBD4-1F98-45BC-BFE9-357A56E2D89E}" destId="{FA304293-1939-4003-B8B6-3C32028E0BEC}" srcOrd="6" destOrd="0" presId="urn:microsoft.com/office/officeart/2005/8/layout/vList5"/>
    <dgm:cxn modelId="{E4998103-CA60-4FCA-8007-F5C6451D0253}" type="presParOf" srcId="{FA304293-1939-4003-B8B6-3C32028E0BEC}" destId="{6E752D57-B93A-4E53-AB13-B2A9A7B71F4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33F68-86C9-465E-A2EA-D2EB0FCBA498}">
      <dsp:nvSpPr>
        <dsp:cNvPr id="0" name=""/>
        <dsp:cNvSpPr/>
      </dsp:nvSpPr>
      <dsp:spPr>
        <a:xfrm rot="10800000">
          <a:off x="1538183" y="3884"/>
          <a:ext cx="4655614" cy="1250526"/>
        </a:xfrm>
        <a:prstGeom prst="homePlate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1447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Мастер-классы</a:t>
          </a:r>
          <a:endParaRPr lang="ru-RU" sz="2800" kern="1200" dirty="0"/>
        </a:p>
      </dsp:txBody>
      <dsp:txXfrm rot="10800000">
        <a:off x="1850814" y="3884"/>
        <a:ext cx="4342983" cy="1250526"/>
      </dsp:txXfrm>
    </dsp:sp>
    <dsp:sp modelId="{751033E5-0542-4B68-821C-0FFEFF52B406}">
      <dsp:nvSpPr>
        <dsp:cNvPr id="0" name=""/>
        <dsp:cNvSpPr/>
      </dsp:nvSpPr>
      <dsp:spPr>
        <a:xfrm>
          <a:off x="469821" y="2296"/>
          <a:ext cx="1462115" cy="1252952"/>
        </a:xfrm>
        <a:prstGeom prst="round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BF60756-2EF6-4473-BDA3-E60B8EB607B3}">
      <dsp:nvSpPr>
        <dsp:cNvPr id="0" name=""/>
        <dsp:cNvSpPr/>
      </dsp:nvSpPr>
      <dsp:spPr>
        <a:xfrm rot="10800000">
          <a:off x="1538183" y="1763065"/>
          <a:ext cx="4655614" cy="125052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1447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Деловые и ролевые игры</a:t>
          </a:r>
          <a:endParaRPr lang="ru-RU" sz="2800" kern="1200" dirty="0"/>
        </a:p>
      </dsp:txBody>
      <dsp:txXfrm rot="10800000">
        <a:off x="1850814" y="1763065"/>
        <a:ext cx="4342983" cy="1250526"/>
      </dsp:txXfrm>
    </dsp:sp>
    <dsp:sp modelId="{D2870AAC-9C9A-4498-918C-B35DD00A20F5}">
      <dsp:nvSpPr>
        <dsp:cNvPr id="0" name=""/>
        <dsp:cNvSpPr/>
      </dsp:nvSpPr>
      <dsp:spPr>
        <a:xfrm>
          <a:off x="537299" y="1628915"/>
          <a:ext cx="1462115" cy="1518826"/>
        </a:xfrm>
        <a:prstGeom prst="round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06824CD-2272-4EE7-89FC-A287F5D4EC96}">
      <dsp:nvSpPr>
        <dsp:cNvPr id="0" name=""/>
        <dsp:cNvSpPr/>
      </dsp:nvSpPr>
      <dsp:spPr>
        <a:xfrm rot="10800000">
          <a:off x="1618953" y="3598528"/>
          <a:ext cx="4557194" cy="1250526"/>
        </a:xfrm>
        <a:prstGeom prst="homePlate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1447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Тренинги </a:t>
          </a:r>
          <a:endParaRPr lang="ru-RU" sz="3200" kern="1200" dirty="0"/>
        </a:p>
      </dsp:txBody>
      <dsp:txXfrm rot="10800000">
        <a:off x="1931584" y="3598528"/>
        <a:ext cx="4244563" cy="1250526"/>
      </dsp:txXfrm>
    </dsp:sp>
    <dsp:sp modelId="{644689FF-82D9-47DB-9F5F-F563C0DB4B8D}">
      <dsp:nvSpPr>
        <dsp:cNvPr id="0" name=""/>
        <dsp:cNvSpPr/>
      </dsp:nvSpPr>
      <dsp:spPr>
        <a:xfrm>
          <a:off x="471185" y="3521033"/>
          <a:ext cx="1647668" cy="1405516"/>
        </a:xfrm>
        <a:prstGeom prst="roundRect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66F81C-683A-4D85-96B0-035E7CCC1721}">
      <dsp:nvSpPr>
        <dsp:cNvPr id="0" name=""/>
        <dsp:cNvSpPr/>
      </dsp:nvSpPr>
      <dsp:spPr>
        <a:xfrm>
          <a:off x="0" y="1059582"/>
          <a:ext cx="678661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F72ED4-CF13-4353-9118-F75C25E30426}">
      <dsp:nvSpPr>
        <dsp:cNvPr id="0" name=""/>
        <dsp:cNvSpPr/>
      </dsp:nvSpPr>
      <dsp:spPr>
        <a:xfrm>
          <a:off x="338999" y="35721"/>
          <a:ext cx="4745987" cy="1186221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562" tIns="0" rIns="17956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Входной контроль уровня подготовленности, инструктаж об имитации, получение задания</a:t>
          </a:r>
          <a:endParaRPr lang="ru-RU" sz="2000" kern="1200" dirty="0"/>
        </a:p>
      </dsp:txBody>
      <dsp:txXfrm>
        <a:off x="396906" y="93628"/>
        <a:ext cx="4630173" cy="1070407"/>
      </dsp:txXfrm>
    </dsp:sp>
    <dsp:sp modelId="{D30AECAF-3C0D-4269-A2C5-77BFDED7D6CA}">
      <dsp:nvSpPr>
        <dsp:cNvPr id="0" name=""/>
        <dsp:cNvSpPr/>
      </dsp:nvSpPr>
      <dsp:spPr>
        <a:xfrm>
          <a:off x="0" y="2282054"/>
          <a:ext cx="678661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020944-9FE5-4D68-B469-E310C5DF4B7F}">
      <dsp:nvSpPr>
        <dsp:cNvPr id="0" name=""/>
        <dsp:cNvSpPr/>
      </dsp:nvSpPr>
      <dsp:spPr>
        <a:xfrm>
          <a:off x="338999" y="1396182"/>
          <a:ext cx="4745987" cy="10482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562" tIns="0" rIns="17956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Непосредственное выполнение задания</a:t>
          </a:r>
          <a:endParaRPr lang="ru-RU" sz="2000" kern="1200" dirty="0"/>
        </a:p>
      </dsp:txBody>
      <dsp:txXfrm>
        <a:off x="390169" y="1447352"/>
        <a:ext cx="4643647" cy="945891"/>
      </dsp:txXfrm>
    </dsp:sp>
    <dsp:sp modelId="{CD0020F6-B2C3-4E79-A1E0-48140469A696}">
      <dsp:nvSpPr>
        <dsp:cNvPr id="0" name=""/>
        <dsp:cNvSpPr/>
      </dsp:nvSpPr>
      <dsp:spPr>
        <a:xfrm>
          <a:off x="0" y="3399080"/>
          <a:ext cx="678661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BB9247-8794-4493-B35A-2146E28DA0EC}">
      <dsp:nvSpPr>
        <dsp:cNvPr id="0" name=""/>
        <dsp:cNvSpPr/>
      </dsp:nvSpPr>
      <dsp:spPr>
        <a:xfrm>
          <a:off x="338999" y="2618654"/>
          <a:ext cx="4745987" cy="942785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562" tIns="0" rIns="17956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Обсуждение выполнения (</a:t>
          </a:r>
          <a:r>
            <a:rPr lang="ru-RU" sz="2000" kern="1200" dirty="0" err="1" smtClean="0"/>
            <a:t>дебрифинг</a:t>
          </a:r>
          <a:r>
            <a:rPr lang="ru-RU" sz="2000" kern="1200" dirty="0" smtClean="0"/>
            <a:t>)</a:t>
          </a:r>
          <a:endParaRPr lang="ru-RU" sz="2000" kern="1200" dirty="0"/>
        </a:p>
      </dsp:txBody>
      <dsp:txXfrm>
        <a:off x="385022" y="2664677"/>
        <a:ext cx="4653941" cy="850739"/>
      </dsp:txXfrm>
    </dsp:sp>
    <dsp:sp modelId="{F9426E71-B081-4B9F-AF35-0E112ED5794D}">
      <dsp:nvSpPr>
        <dsp:cNvPr id="0" name=""/>
        <dsp:cNvSpPr/>
      </dsp:nvSpPr>
      <dsp:spPr>
        <a:xfrm>
          <a:off x="0" y="4473424"/>
          <a:ext cx="678661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86D152-35B3-493F-821E-1596D21E8BD4}">
      <dsp:nvSpPr>
        <dsp:cNvPr id="0" name=""/>
        <dsp:cNvSpPr/>
      </dsp:nvSpPr>
      <dsp:spPr>
        <a:xfrm>
          <a:off x="338999" y="3735680"/>
          <a:ext cx="4745987" cy="900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562" tIns="0" rIns="17956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Итоговое выполнение </a:t>
          </a:r>
          <a:endParaRPr lang="ru-RU" sz="2000" kern="1200" dirty="0"/>
        </a:p>
      </dsp:txBody>
      <dsp:txXfrm>
        <a:off x="382938" y="3779619"/>
        <a:ext cx="4658109" cy="812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9572B-8981-41E9-A661-68AFB5669AB8}">
      <dsp:nvSpPr>
        <dsp:cNvPr id="0" name=""/>
        <dsp:cNvSpPr/>
      </dsp:nvSpPr>
      <dsp:spPr>
        <a:xfrm>
          <a:off x="605437" y="0"/>
          <a:ext cx="6861619" cy="514353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61AF9A-9811-4D36-BB7A-B7A078586901}">
      <dsp:nvSpPr>
        <dsp:cNvPr id="0" name=""/>
        <dsp:cNvSpPr/>
      </dsp:nvSpPr>
      <dsp:spPr>
        <a:xfrm>
          <a:off x="289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Область применения</a:t>
          </a:r>
          <a:endParaRPr lang="ru-RU" sz="2000" kern="1200" dirty="0"/>
        </a:p>
      </dsp:txBody>
      <dsp:txXfrm>
        <a:off x="41043" y="1583814"/>
        <a:ext cx="753332" cy="1975906"/>
      </dsp:txXfrm>
    </dsp:sp>
    <dsp:sp modelId="{06DCC6C1-E246-4F9D-838A-2915DA1FBBF3}">
      <dsp:nvSpPr>
        <dsp:cNvPr id="0" name=""/>
        <dsp:cNvSpPr/>
      </dsp:nvSpPr>
      <dsp:spPr>
        <a:xfrm>
          <a:off x="974270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Учебная цель</a:t>
          </a:r>
          <a:endParaRPr lang="ru-RU" sz="2000" kern="1200" dirty="0"/>
        </a:p>
      </dsp:txBody>
      <dsp:txXfrm>
        <a:off x="1015024" y="1583814"/>
        <a:ext cx="753332" cy="1975906"/>
      </dsp:txXfrm>
    </dsp:sp>
    <dsp:sp modelId="{854B88B2-35CE-45DE-A96A-5BE4A69CA413}">
      <dsp:nvSpPr>
        <dsp:cNvPr id="0" name=""/>
        <dsp:cNvSpPr/>
      </dsp:nvSpPr>
      <dsp:spPr>
        <a:xfrm>
          <a:off x="1948251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Образовательные задачи </a:t>
          </a:r>
          <a:endParaRPr lang="ru-RU" sz="1800" kern="1200" dirty="0"/>
        </a:p>
      </dsp:txBody>
      <dsp:txXfrm>
        <a:off x="1989005" y="1583814"/>
        <a:ext cx="753332" cy="1975906"/>
      </dsp:txXfrm>
    </dsp:sp>
    <dsp:sp modelId="{D74EDD14-ADFE-438C-AFC8-194E5AAF5106}">
      <dsp:nvSpPr>
        <dsp:cNvPr id="0" name=""/>
        <dsp:cNvSpPr/>
      </dsp:nvSpPr>
      <dsp:spPr>
        <a:xfrm>
          <a:off x="2922232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Описание клинического случая</a:t>
          </a:r>
          <a:endParaRPr lang="ru-RU" sz="2000" kern="1200" dirty="0"/>
        </a:p>
      </dsp:txBody>
      <dsp:txXfrm>
        <a:off x="2962986" y="1583814"/>
        <a:ext cx="753332" cy="1975906"/>
      </dsp:txXfrm>
    </dsp:sp>
    <dsp:sp modelId="{3AD2F982-A750-4A12-9A41-353C00483D1E}">
      <dsp:nvSpPr>
        <dsp:cNvPr id="0" name=""/>
        <dsp:cNvSpPr/>
      </dsp:nvSpPr>
      <dsp:spPr>
        <a:xfrm>
          <a:off x="3896213" y="1571638"/>
          <a:ext cx="1079833" cy="20002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Структура и методические рекомендации по проведению симуляции</a:t>
          </a:r>
          <a:endParaRPr lang="ru-RU" sz="1600" kern="1200" dirty="0"/>
        </a:p>
      </dsp:txBody>
      <dsp:txXfrm>
        <a:off x="3948926" y="1624351"/>
        <a:ext cx="974407" cy="1894833"/>
      </dsp:txXfrm>
    </dsp:sp>
    <dsp:sp modelId="{E3437E4C-FCA9-48A8-B9B4-B4B43B875F28}">
      <dsp:nvSpPr>
        <dsp:cNvPr id="0" name=""/>
        <dsp:cNvSpPr/>
      </dsp:nvSpPr>
      <dsp:spPr>
        <a:xfrm>
          <a:off x="5115187" y="1543060"/>
          <a:ext cx="1009055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Перечень материально-технического оснащения</a:t>
          </a:r>
          <a:endParaRPr lang="ru-RU" sz="1800" kern="1200" dirty="0"/>
        </a:p>
      </dsp:txBody>
      <dsp:txXfrm>
        <a:off x="5164445" y="1592318"/>
        <a:ext cx="910539" cy="1958898"/>
      </dsp:txXfrm>
    </dsp:sp>
    <dsp:sp modelId="{DC05E757-1C93-4F11-B791-4637EB5AC5A9}">
      <dsp:nvSpPr>
        <dsp:cNvPr id="0" name=""/>
        <dsp:cNvSpPr/>
      </dsp:nvSpPr>
      <dsp:spPr>
        <a:xfrm>
          <a:off x="6263382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Руководство для ассистента</a:t>
          </a:r>
          <a:endParaRPr lang="ru-RU" sz="1800" kern="1200" dirty="0"/>
        </a:p>
      </dsp:txBody>
      <dsp:txXfrm>
        <a:off x="6304136" y="1583814"/>
        <a:ext cx="753332" cy="1975906"/>
      </dsp:txXfrm>
    </dsp:sp>
    <dsp:sp modelId="{994FC44C-A5CC-4BB9-A4F0-DE2F8CC44BB3}">
      <dsp:nvSpPr>
        <dsp:cNvPr id="0" name=""/>
        <dsp:cNvSpPr/>
      </dsp:nvSpPr>
      <dsp:spPr>
        <a:xfrm>
          <a:off x="7237363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Руководство для оператора</a:t>
          </a:r>
          <a:endParaRPr lang="ru-RU" sz="1800" kern="1200" dirty="0"/>
        </a:p>
      </dsp:txBody>
      <dsp:txXfrm>
        <a:off x="7278117" y="1583814"/>
        <a:ext cx="753332" cy="19759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264B8-6BB3-4CFB-A65B-44D924C9270F}">
      <dsp:nvSpPr>
        <dsp:cNvPr id="0" name=""/>
        <dsp:cNvSpPr/>
      </dsp:nvSpPr>
      <dsp:spPr>
        <a:xfrm>
          <a:off x="0" y="638846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A53B7C-DCEA-448B-9724-7042FEFC6CD8}">
      <dsp:nvSpPr>
        <dsp:cNvPr id="0" name=""/>
        <dsp:cNvSpPr/>
      </dsp:nvSpPr>
      <dsp:spPr>
        <a:xfrm>
          <a:off x="367546" y="65936"/>
          <a:ext cx="5145649" cy="661470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Мотивация и целевая установка</a:t>
          </a:r>
          <a:endParaRPr lang="ru-RU" sz="2000" b="1" kern="1200" dirty="0"/>
        </a:p>
      </dsp:txBody>
      <dsp:txXfrm>
        <a:off x="399836" y="98226"/>
        <a:ext cx="5081069" cy="596890"/>
      </dsp:txXfrm>
    </dsp:sp>
    <dsp:sp modelId="{3188B5C0-B01F-4137-A37E-65F03D007F26}">
      <dsp:nvSpPr>
        <dsp:cNvPr id="0" name=""/>
        <dsp:cNvSpPr/>
      </dsp:nvSpPr>
      <dsp:spPr>
        <a:xfrm>
          <a:off x="0" y="1272538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4D8403D-4F8C-4348-AD23-180ED58D20B2}">
      <dsp:nvSpPr>
        <dsp:cNvPr id="0" name=""/>
        <dsp:cNvSpPr/>
      </dsp:nvSpPr>
      <dsp:spPr>
        <a:xfrm>
          <a:off x="367546" y="822446"/>
          <a:ext cx="5156301" cy="538652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Контроль исходного уровня (тестирование)</a:t>
          </a:r>
          <a:endParaRPr lang="ru-RU" sz="2000" b="1" kern="1200" dirty="0"/>
        </a:p>
      </dsp:txBody>
      <dsp:txXfrm>
        <a:off x="393841" y="848741"/>
        <a:ext cx="5103711" cy="486062"/>
      </dsp:txXfrm>
    </dsp:sp>
    <dsp:sp modelId="{A0D35943-2B82-4051-BF1E-FD4C0AACDB7B}">
      <dsp:nvSpPr>
        <dsp:cNvPr id="0" name=""/>
        <dsp:cNvSpPr/>
      </dsp:nvSpPr>
      <dsp:spPr>
        <a:xfrm>
          <a:off x="0" y="1980488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B01A9C-3BA9-4B07-BDA9-6D1E043163B3}">
      <dsp:nvSpPr>
        <dsp:cNvPr id="0" name=""/>
        <dsp:cNvSpPr/>
      </dsp:nvSpPr>
      <dsp:spPr>
        <a:xfrm>
          <a:off x="367546" y="1456138"/>
          <a:ext cx="5145649" cy="612909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Брифинг – предварительный инструктаж</a:t>
          </a:r>
          <a:endParaRPr lang="ru-RU" sz="2000" b="1" kern="1200" dirty="0"/>
        </a:p>
      </dsp:txBody>
      <dsp:txXfrm>
        <a:off x="397466" y="1486058"/>
        <a:ext cx="5085809" cy="553069"/>
      </dsp:txXfrm>
    </dsp:sp>
    <dsp:sp modelId="{939C6D7C-B310-4517-9CEE-884BAC2535F8}">
      <dsp:nvSpPr>
        <dsp:cNvPr id="0" name=""/>
        <dsp:cNvSpPr/>
      </dsp:nvSpPr>
      <dsp:spPr>
        <a:xfrm>
          <a:off x="0" y="2737036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F0A4E7-175A-4364-9CE7-1BC09DDB6507}">
      <dsp:nvSpPr>
        <dsp:cNvPr id="0" name=""/>
        <dsp:cNvSpPr/>
      </dsp:nvSpPr>
      <dsp:spPr>
        <a:xfrm>
          <a:off x="357188" y="2143140"/>
          <a:ext cx="5145649" cy="661507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Распределение ролей  </a:t>
          </a:r>
          <a:endParaRPr lang="ru-RU" sz="2000" b="1" kern="1200" dirty="0"/>
        </a:p>
      </dsp:txBody>
      <dsp:txXfrm>
        <a:off x="389480" y="2175432"/>
        <a:ext cx="5081065" cy="596923"/>
      </dsp:txXfrm>
    </dsp:sp>
    <dsp:sp modelId="{133560D3-50D7-437B-A186-D4480B289E92}">
      <dsp:nvSpPr>
        <dsp:cNvPr id="0" name=""/>
        <dsp:cNvSpPr/>
      </dsp:nvSpPr>
      <dsp:spPr>
        <a:xfrm>
          <a:off x="0" y="3665034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78075C-1A9C-492D-A8EA-B9F09180A5CD}">
      <dsp:nvSpPr>
        <dsp:cNvPr id="0" name=""/>
        <dsp:cNvSpPr/>
      </dsp:nvSpPr>
      <dsp:spPr>
        <a:xfrm>
          <a:off x="367546" y="2920636"/>
          <a:ext cx="5145649" cy="832958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Тренинговая</a:t>
          </a:r>
          <a:r>
            <a:rPr lang="ru-RU" sz="2000" b="1" kern="1200" dirty="0" smtClean="0"/>
            <a:t> деятельность участников под контролем инструктора</a:t>
          </a:r>
          <a:endParaRPr lang="ru-RU" sz="2000" b="1" kern="1200" dirty="0"/>
        </a:p>
      </dsp:txBody>
      <dsp:txXfrm>
        <a:off x="408208" y="2961298"/>
        <a:ext cx="5064325" cy="751634"/>
      </dsp:txXfrm>
    </dsp:sp>
    <dsp:sp modelId="{96B67C4C-D101-4571-B842-F35B3AB7C358}">
      <dsp:nvSpPr>
        <dsp:cNvPr id="0" name=""/>
        <dsp:cNvSpPr/>
      </dsp:nvSpPr>
      <dsp:spPr>
        <a:xfrm>
          <a:off x="0" y="4593032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F6BD4C7-8060-45D1-9058-08C8677EE8FB}">
      <dsp:nvSpPr>
        <dsp:cNvPr id="0" name=""/>
        <dsp:cNvSpPr/>
      </dsp:nvSpPr>
      <dsp:spPr>
        <a:xfrm>
          <a:off x="367546" y="3848634"/>
          <a:ext cx="5145649" cy="832958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Дебрифинг - установление обратной связи</a:t>
          </a:r>
          <a:endParaRPr lang="ru-RU" sz="2000" b="1" kern="1200" dirty="0"/>
        </a:p>
      </dsp:txBody>
      <dsp:txXfrm>
        <a:off x="408208" y="3889296"/>
        <a:ext cx="5064325" cy="751634"/>
      </dsp:txXfrm>
    </dsp:sp>
    <dsp:sp modelId="{A442D745-91A9-4757-A829-3E97747EA295}">
      <dsp:nvSpPr>
        <dsp:cNvPr id="0" name=""/>
        <dsp:cNvSpPr/>
      </dsp:nvSpPr>
      <dsp:spPr>
        <a:xfrm>
          <a:off x="0" y="5355003"/>
          <a:ext cx="735811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5E2473-0B80-4454-82DB-CF093C717336}">
      <dsp:nvSpPr>
        <dsp:cNvPr id="0" name=""/>
        <dsp:cNvSpPr/>
      </dsp:nvSpPr>
      <dsp:spPr>
        <a:xfrm>
          <a:off x="367546" y="4776632"/>
          <a:ext cx="5145649" cy="666931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Анкетирование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400103" y="4809189"/>
        <a:ext cx="5080535" cy="6018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9572B-8981-41E9-A661-68AFB5669AB8}">
      <dsp:nvSpPr>
        <dsp:cNvPr id="0" name=""/>
        <dsp:cNvSpPr/>
      </dsp:nvSpPr>
      <dsp:spPr>
        <a:xfrm>
          <a:off x="605437" y="0"/>
          <a:ext cx="6861619" cy="514353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61AF9A-9811-4D36-BB7A-B7A078586901}">
      <dsp:nvSpPr>
        <dsp:cNvPr id="0" name=""/>
        <dsp:cNvSpPr/>
      </dsp:nvSpPr>
      <dsp:spPr>
        <a:xfrm>
          <a:off x="289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Область применения</a:t>
          </a:r>
          <a:endParaRPr lang="ru-RU" sz="2000" kern="1200" dirty="0"/>
        </a:p>
      </dsp:txBody>
      <dsp:txXfrm>
        <a:off x="41043" y="1583814"/>
        <a:ext cx="753332" cy="1975906"/>
      </dsp:txXfrm>
    </dsp:sp>
    <dsp:sp modelId="{06DCC6C1-E246-4F9D-838A-2915DA1FBBF3}">
      <dsp:nvSpPr>
        <dsp:cNvPr id="0" name=""/>
        <dsp:cNvSpPr/>
      </dsp:nvSpPr>
      <dsp:spPr>
        <a:xfrm>
          <a:off x="974270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Учебная цель</a:t>
          </a:r>
          <a:endParaRPr lang="ru-RU" sz="2000" kern="1200" dirty="0"/>
        </a:p>
      </dsp:txBody>
      <dsp:txXfrm>
        <a:off x="1015024" y="1583814"/>
        <a:ext cx="753332" cy="1975906"/>
      </dsp:txXfrm>
    </dsp:sp>
    <dsp:sp modelId="{854B88B2-35CE-45DE-A96A-5BE4A69CA413}">
      <dsp:nvSpPr>
        <dsp:cNvPr id="0" name=""/>
        <dsp:cNvSpPr/>
      </dsp:nvSpPr>
      <dsp:spPr>
        <a:xfrm>
          <a:off x="1948251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Образовательные задачи </a:t>
          </a:r>
          <a:endParaRPr lang="ru-RU" sz="1800" kern="1200" dirty="0"/>
        </a:p>
      </dsp:txBody>
      <dsp:txXfrm>
        <a:off x="1989005" y="1583814"/>
        <a:ext cx="753332" cy="1975906"/>
      </dsp:txXfrm>
    </dsp:sp>
    <dsp:sp modelId="{D74EDD14-ADFE-438C-AFC8-194E5AAF5106}">
      <dsp:nvSpPr>
        <dsp:cNvPr id="0" name=""/>
        <dsp:cNvSpPr/>
      </dsp:nvSpPr>
      <dsp:spPr>
        <a:xfrm>
          <a:off x="2922232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Описание клинического случая</a:t>
          </a:r>
          <a:endParaRPr lang="ru-RU" sz="2000" kern="1200" dirty="0"/>
        </a:p>
      </dsp:txBody>
      <dsp:txXfrm>
        <a:off x="2962986" y="1583814"/>
        <a:ext cx="753332" cy="1975906"/>
      </dsp:txXfrm>
    </dsp:sp>
    <dsp:sp modelId="{3AD2F982-A750-4A12-9A41-353C00483D1E}">
      <dsp:nvSpPr>
        <dsp:cNvPr id="0" name=""/>
        <dsp:cNvSpPr/>
      </dsp:nvSpPr>
      <dsp:spPr>
        <a:xfrm>
          <a:off x="3896213" y="1571638"/>
          <a:ext cx="1079833" cy="20002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Структура и методические рекомендации по проведению симуляции</a:t>
          </a:r>
          <a:endParaRPr lang="ru-RU" sz="1600" kern="1200" dirty="0"/>
        </a:p>
      </dsp:txBody>
      <dsp:txXfrm>
        <a:off x="3948926" y="1624351"/>
        <a:ext cx="974407" cy="1894833"/>
      </dsp:txXfrm>
    </dsp:sp>
    <dsp:sp modelId="{E3437E4C-FCA9-48A8-B9B4-B4B43B875F28}">
      <dsp:nvSpPr>
        <dsp:cNvPr id="0" name=""/>
        <dsp:cNvSpPr/>
      </dsp:nvSpPr>
      <dsp:spPr>
        <a:xfrm>
          <a:off x="5115187" y="1543060"/>
          <a:ext cx="1009055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Перечень материально-технического оснащения</a:t>
          </a:r>
          <a:endParaRPr lang="ru-RU" sz="1800" kern="1200" dirty="0"/>
        </a:p>
      </dsp:txBody>
      <dsp:txXfrm>
        <a:off x="5164445" y="1592318"/>
        <a:ext cx="910539" cy="1958898"/>
      </dsp:txXfrm>
    </dsp:sp>
    <dsp:sp modelId="{DC05E757-1C93-4F11-B791-4637EB5AC5A9}">
      <dsp:nvSpPr>
        <dsp:cNvPr id="0" name=""/>
        <dsp:cNvSpPr/>
      </dsp:nvSpPr>
      <dsp:spPr>
        <a:xfrm>
          <a:off x="6263382" y="1543060"/>
          <a:ext cx="834840" cy="2057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Руководство для ассистента</a:t>
          </a:r>
          <a:endParaRPr lang="ru-RU" sz="1800" kern="1200" dirty="0"/>
        </a:p>
      </dsp:txBody>
      <dsp:txXfrm>
        <a:off x="6304136" y="1583814"/>
        <a:ext cx="753332" cy="1975906"/>
      </dsp:txXfrm>
    </dsp:sp>
    <dsp:sp modelId="{994FC44C-A5CC-4BB9-A4F0-DE2F8CC44BB3}">
      <dsp:nvSpPr>
        <dsp:cNvPr id="0" name=""/>
        <dsp:cNvSpPr/>
      </dsp:nvSpPr>
      <dsp:spPr>
        <a:xfrm>
          <a:off x="7237363" y="1543060"/>
          <a:ext cx="834840" cy="2057414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Руководство для оператора</a:t>
          </a:r>
          <a:endParaRPr lang="ru-RU" sz="1800" kern="1200" dirty="0"/>
        </a:p>
      </dsp:txBody>
      <dsp:txXfrm>
        <a:off x="7278117" y="1583814"/>
        <a:ext cx="753332" cy="19759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075BB-AD00-4853-AEEE-5158F5DD6A10}">
      <dsp:nvSpPr>
        <dsp:cNvPr id="0" name=""/>
        <dsp:cNvSpPr/>
      </dsp:nvSpPr>
      <dsp:spPr>
        <a:xfrm rot="5400000">
          <a:off x="4591649" y="-1761391"/>
          <a:ext cx="1018047" cy="48006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безопасность и качество медицинской помощи</a:t>
          </a:r>
          <a:endParaRPr lang="ru-RU" sz="2000" kern="1200" dirty="0"/>
        </a:p>
      </dsp:txBody>
      <dsp:txXfrm rot="-5400000">
        <a:off x="2700357" y="179598"/>
        <a:ext cx="4750936" cy="918653"/>
      </dsp:txXfrm>
    </dsp:sp>
    <dsp:sp modelId="{627CEBD5-CA1F-4162-B95F-0CA6D0D2B637}">
      <dsp:nvSpPr>
        <dsp:cNvPr id="0" name=""/>
        <dsp:cNvSpPr/>
      </dsp:nvSpPr>
      <dsp:spPr>
        <a:xfrm>
          <a:off x="0" y="2645"/>
          <a:ext cx="2700356" cy="12725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Пациент</a:t>
          </a:r>
          <a:endParaRPr lang="ru-RU" sz="2800" kern="1200" dirty="0"/>
        </a:p>
      </dsp:txBody>
      <dsp:txXfrm>
        <a:off x="62121" y="64766"/>
        <a:ext cx="2576114" cy="1148317"/>
      </dsp:txXfrm>
    </dsp:sp>
    <dsp:sp modelId="{AA460F01-40A1-4E54-9D2C-E63FB925D93A}">
      <dsp:nvSpPr>
        <dsp:cNvPr id="0" name=""/>
        <dsp:cNvSpPr/>
      </dsp:nvSpPr>
      <dsp:spPr>
        <a:xfrm rot="5400000">
          <a:off x="4554322" y="-425204"/>
          <a:ext cx="1092700" cy="48006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уверенность;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адаптация к изменяющимся условиям и технологиям</a:t>
          </a:r>
          <a:endParaRPr lang="ru-RU" sz="2000" kern="1200" dirty="0"/>
        </a:p>
      </dsp:txBody>
      <dsp:txXfrm rot="-5400000">
        <a:off x="2700356" y="1482103"/>
        <a:ext cx="4747292" cy="986018"/>
      </dsp:txXfrm>
    </dsp:sp>
    <dsp:sp modelId="{153ED116-0255-460B-8BF8-DB040236503A}">
      <dsp:nvSpPr>
        <dsp:cNvPr id="0" name=""/>
        <dsp:cNvSpPr/>
      </dsp:nvSpPr>
      <dsp:spPr>
        <a:xfrm>
          <a:off x="0" y="1338832"/>
          <a:ext cx="2700356" cy="12725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Медицинский работник</a:t>
          </a:r>
          <a:endParaRPr lang="ru-RU" sz="2800" kern="1200" dirty="0"/>
        </a:p>
      </dsp:txBody>
      <dsp:txXfrm>
        <a:off x="62121" y="1400953"/>
        <a:ext cx="2576114" cy="1148317"/>
      </dsp:txXfrm>
    </dsp:sp>
    <dsp:sp modelId="{133EEF5D-9EEE-409E-898B-364DB1DB2799}">
      <dsp:nvSpPr>
        <dsp:cNvPr id="0" name=""/>
        <dsp:cNvSpPr/>
      </dsp:nvSpPr>
      <dsp:spPr>
        <a:xfrm rot="5400000">
          <a:off x="4504021" y="910982"/>
          <a:ext cx="1193304" cy="48006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снижение риска ответственности,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снижения финансовых затрат,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повышение авторитета медицинской организации</a:t>
          </a:r>
          <a:endParaRPr lang="ru-RU" sz="1800" kern="1200" dirty="0"/>
        </a:p>
      </dsp:txBody>
      <dsp:txXfrm rot="-5400000">
        <a:off x="2700357" y="2772898"/>
        <a:ext cx="4742381" cy="1076800"/>
      </dsp:txXfrm>
    </dsp:sp>
    <dsp:sp modelId="{ACA81574-C3C6-4313-A11C-8B1CB055FD7A}">
      <dsp:nvSpPr>
        <dsp:cNvPr id="0" name=""/>
        <dsp:cNvSpPr/>
      </dsp:nvSpPr>
      <dsp:spPr>
        <a:xfrm>
          <a:off x="0" y="2675019"/>
          <a:ext cx="2700356" cy="12725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Работодатель </a:t>
          </a:r>
          <a:endParaRPr lang="ru-RU" sz="2800" kern="1200" dirty="0"/>
        </a:p>
      </dsp:txBody>
      <dsp:txXfrm>
        <a:off x="62121" y="2737140"/>
        <a:ext cx="2576114" cy="1148317"/>
      </dsp:txXfrm>
    </dsp:sp>
    <dsp:sp modelId="{6E752D57-B93A-4E53-AB13-B2A9A7B71F4C}">
      <dsp:nvSpPr>
        <dsp:cNvPr id="0" name=""/>
        <dsp:cNvSpPr/>
      </dsp:nvSpPr>
      <dsp:spPr>
        <a:xfrm>
          <a:off x="0" y="4011207"/>
          <a:ext cx="2700356" cy="12725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Государство</a:t>
          </a:r>
          <a:endParaRPr lang="ru-RU" sz="2800" kern="1200" dirty="0"/>
        </a:p>
      </dsp:txBody>
      <dsp:txXfrm>
        <a:off x="62121" y="4073328"/>
        <a:ext cx="2576114" cy="1148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ABF80-3C35-487B-90E1-38A9DA28A9C2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D1D0C-1508-4EEB-99F3-9ECB87D6D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351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72110-857C-4F8F-8D68-A6EC732A0AF4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96FF4-8CBB-4EC1-8314-CDA182F6F8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6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146EF5-019F-4753-826E-BF30815C738B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9FAF1A-9D44-46F3-9B65-1660EDD5018E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E96746-7902-48D8-8123-7EAE7BA0EAAB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23C0D1-CB50-4C3B-88AF-E929C7006769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4D3D4C-19CC-40E6-A54A-A111EB760BE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4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45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img_url=http://www.reepl.ru/img/other/LAERDAL_BLS_1549.jpg&amp;iorient=&amp;ih=&amp;icolor=&amp;site=&amp;text=%D0%BC%D0%B0%D0%BD%D0%B5%D0%BA%D0%B5%D0%BD%20%D0%BE%D0%B6%D0%B8%D0%B2%D0%BB%D0%B5%D0%BD%D0%BD%D0%B0%D1%8F%20%D0%B0%D0%BD%D0%BD%D0%B0%20%D1%84%D0%BE%D1%82%D0%BE&amp;iw=&amp;wp=&amp;pos=2&amp;recent=&amp;type=&amp;isize=&amp;rpt=simage&amp;itype=&amp;nojs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images.yandex.ru/yandsearch?img_url=http://arsiv.ntvmsnbc.com/news/276827.jpg&amp;iorient=&amp;ih=&amp;icolor=&amp;site=&amp;text=%D1%80%D0%BE%D0%B1%D0%BE%D1%82%20%D1%81%D0%B8%D0%BC%D1%83%D0%BB%D1%8F%D1%82%D0%BE%D1%80%20%D0%BF%D0%B0%D1%86%D0%B8%D0%B5%D0%BD%D1%82%D0%B0&amp;iw=&amp;wp=&amp;pos=2&amp;recent=&amp;type=&amp;isize=&amp;rpt=simage&amp;itype=&amp;nojs=1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://www.osp.ru/FileStorage/ARTICLE/Centry_kompetencij/2012-11/IT_v_zdravoohranenii/13133109/Centry_kompetencij_iStan_(8939).jpg&amp;iorient=&amp;ih=&amp;icolor=&amp;site=&amp;text=%D1%80%D0%BE%D0%B1%D0%BE%D1%82%D1%8B%20-%20%D1%81%D0%B8%D0%BC%D1%83%D0%BB%D1%8F%D1%82%D0%BE%D1%80%D1%8B%20%D0%BF%D0%B0%D1%86%D0%B8%D0%B5%D0%BD%D1%82%D0%BE%D0%B2&amp;iw=&amp;wp=&amp;pos=12&amp;recent=&amp;type=&amp;isize=&amp;rpt=simage&amp;itype=&amp;nojs=1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hyperlink" Target="http://images.yandex.ru/yandsearch?img_url=http://news.img.com.ua/pix/i572/572989.gif?301324&amp;iorient=&amp;ih=&amp;icolor=&amp;site=&amp;text=%D1%80%D0%BE%D0%B1%D0%BE%D1%82%D1%8B%20-%20%D1%81%D0%B8%D0%BC%D1%83%D0%BB%D1%8F%D1%82%D0%BE%D1%80%D1%8B%20%D0%BF%D0%B0%D1%86%D0%B8%D0%B5%D0%BD%D1%82%D0%BE%D0%B2&amp;iw=&amp;wp=&amp;pos=1&amp;recent=&amp;type=&amp;isize=&amp;rpt=simage&amp;itype=&amp;nojs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jpeg"/><Relationship Id="rId4" Type="http://schemas.openxmlformats.org/officeDocument/2006/relationships/image" Target="../media/image17.png"/><Relationship Id="rId9" Type="http://schemas.openxmlformats.org/officeDocument/2006/relationships/hyperlink" Target="http://images.yandex.ru/yandsearch?img_url=http://wpcontent.answcdn.com/wikipedia/commons/thumb/3/39/Anesthesia_patient_simulator.jpg/220px-Anesthesia_patient_simulator.jpg&amp;iorient=&amp;ih=&amp;icolor=&amp;site=&amp;text=%D1%80%D0%BE%D0%B1%D0%BE%D1%82%20%D1%81%D0%B8%D0%BC%D1%83%D0%BB%D1%8F%D1%82%D0%BE%D1%80%20%D0%BF%D0%B0%D1%86%D0%B8%D0%B5%D0%BD%D1%82%D0%B0&amp;iw=&amp;wp=&amp;pos=22&amp;recent=&amp;type=&amp;isize=&amp;rpt=simage&amp;itype=&amp;nojs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42938" y="1857375"/>
            <a:ext cx="850106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i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Современные подходы и инновационные технологии в профессиональном медицинском образовании»</a:t>
            </a:r>
          </a:p>
          <a:p>
            <a:pPr algn="ctr">
              <a:defRPr/>
            </a:pPr>
            <a:endParaRPr lang="ru-RU" sz="40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357158" cy="6858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-71462"/>
            <a:ext cx="9144000" cy="10001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Бюджетное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образовательное учреждение Омской области</a:t>
            </a:r>
          </a:p>
          <a:p>
            <a:pPr algn="ctr"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«Центр повышения квалификации работников здравоохранения»</a:t>
            </a:r>
          </a:p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50" y="6000750"/>
            <a:ext cx="2071688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Март 2014</a:t>
            </a:r>
          </a:p>
        </p:txBody>
      </p:sp>
      <p:sp>
        <p:nvSpPr>
          <p:cNvPr id="7" name="Заголовок 8"/>
          <p:cNvSpPr>
            <a:spLocks noGrp="1"/>
          </p:cNvSpPr>
          <p:nvPr>
            <p:ph type="ctrTitle"/>
          </p:nvPr>
        </p:nvSpPr>
        <p:spPr>
          <a:xfrm>
            <a:off x="2071670" y="1500174"/>
            <a:ext cx="6851516" cy="2643206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 i="1">
                <a:ln>
                  <a:noFill/>
                </a:ln>
                <a:solidFill>
                  <a:srgbClr val="00004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2224070" y="1652574"/>
            <a:ext cx="6851516" cy="2643206"/>
          </a:xfrm>
          <a:prstGeom prst="rect">
            <a:avLst/>
          </a:prstGeom>
          <a:ln>
            <a:noFill/>
          </a:ln>
        </p:spPr>
        <p:txBody>
          <a:bodyPr vert="horz" lIns="91440" tIns="0" rIns="18288" bIns="45720" rtlCol="0"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 i="1">
                <a:ln>
                  <a:noFill/>
                </a:ln>
                <a:solidFill>
                  <a:srgbClr val="00004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smtClean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Образец заголовка</a:t>
            </a:r>
            <a:endParaRPr kumimoji="0" lang="en-US" sz="4400" b="1" i="1" u="none" strike="noStrike" kern="1200" cap="none" spc="0" normalizeH="0" baseline="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2" descr="D:\Нагель\рисунки\Фото ЦПК\Здание ЦПК\IMG_1285.jpg"/>
          <p:cNvPicPr>
            <a:picLocks noChangeAspect="1" noChangeArrowheads="1"/>
          </p:cNvPicPr>
          <p:nvPr/>
        </p:nvPicPr>
        <p:blipFill>
          <a:blip r:embed="rId2" cstate="screen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91440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285852" y="1428736"/>
            <a:ext cx="6786610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Симуляционное обучение – современное направление в повышении квалификации сестринского персонала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357826"/>
            <a:ext cx="357190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Докладчик: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Траль С. В.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29562" cy="10715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Оснащение тематических кабинетов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500033" y="1500174"/>
            <a:ext cx="4929223" cy="5143514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информационно-коммуникационные средства обучения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симуляторы 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манекены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тренажёры 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фантомы 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медицинское оборудование</a:t>
            </a:r>
            <a:endParaRPr lang="ru-RU" sz="2400" dirty="0" smtClean="0"/>
          </a:p>
        </p:txBody>
      </p:sp>
      <p:pic>
        <p:nvPicPr>
          <p:cNvPr id="4" name="Picture 3" descr="F:\2013-2014 уч.г\24.09.2013 г Тренинг-центр\Тренинг-центр 2013г\Неотложной помощи\P10300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1214438"/>
            <a:ext cx="3357563" cy="2532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4755" name="Picture 3" descr="Z:\ОТДЕЛ по научно-методической работе, аттестации и качеству\Бекова Ж.А\31.01.2014\белкина лв\P10401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000504"/>
            <a:ext cx="3360000" cy="2520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71538" y="214290"/>
            <a:ext cx="7429552" cy="9286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Ресурсы тематических кабинетов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85852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Основные этапы 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тренинговых</a:t>
            </a:r>
            <a:r>
              <a:rPr kumimoji="0" lang="ru-RU" sz="2800" b="0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занятий</a:t>
            </a: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643050"/>
          <a:ext cx="678661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14480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Цели практического обучения</a:t>
            </a: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2786050" y="1643050"/>
            <a:ext cx="3500462" cy="1643074"/>
          </a:xfrm>
          <a:prstGeom prst="round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освоение технологических специфических умений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 flipH="1">
            <a:off x="2143108" y="4429132"/>
            <a:ext cx="3857652" cy="2143140"/>
          </a:xfrm>
          <a:prstGeom prst="round1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/>
              <a:t>применение технических и нетехнических навыков при решении клинической задачи (сложные сценарии симуляции)</a:t>
            </a:r>
            <a:endParaRPr lang="ru-RU" sz="2400" dirty="0"/>
          </a:p>
        </p:txBody>
      </p:sp>
      <p:pic>
        <p:nvPicPr>
          <p:cNvPr id="86019" name="Picture 3" descr="Z:\ОТДЕЛ по научно-методической работе, аттестации и качеству\Бекова Ж.А\Фото на 18.08.14\Кабинет сестринских технологий № 1\P10402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857628"/>
            <a:ext cx="272539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6018" name="Picture 2" descr="Z:\ОТДЕЛ по научно-методической работе, аттестации и качеству\Бекова Ж.А\31.01.2014\белкина лв\P10403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85860"/>
            <a:ext cx="1975033" cy="30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42976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Направленность тренингов</a:t>
            </a: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714488"/>
          <a:ext cx="7572428" cy="46939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786214"/>
                <a:gridCol w="37862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Простые тренинги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000" dirty="0" smtClean="0"/>
                        <a:t>4 </a:t>
                      </a:r>
                      <a:r>
                        <a:rPr lang="ru-RU" sz="2000" dirty="0" smtClean="0"/>
                        <a:t>этапный</a:t>
                      </a:r>
                      <a:r>
                        <a:rPr lang="ru-RU" sz="2000" baseline="0" dirty="0" smtClean="0"/>
                        <a:t> подход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Комплексные</a:t>
                      </a:r>
                      <a:r>
                        <a:rPr lang="ru-RU" sz="2400" baseline="0" dirty="0" smtClean="0"/>
                        <a:t> тренинги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3 этапный подход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демонстрация эталонного выполнения</a:t>
                      </a:r>
                      <a:endParaRPr kumimoji="0" lang="ru-RU" sz="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попытка выполнения задания обучающимися</a:t>
                      </a:r>
                      <a:endParaRPr kumimoji="0" lang="ru-RU" sz="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демонстрация эталонного выполнения с пояснениями инструктора/тренера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совместная выработка рекомендаций по совершенствованию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демонстрация эталонного выполнения с пояснениями обучающихся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задания с использованием выработанных рекомендаций.</a:t>
                      </a: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выполнение упражнения обучающимися.</a:t>
                      </a: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14480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Структура сценария занятия</a:t>
            </a: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285860"/>
          <a:ext cx="807249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57290" y="214290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cs typeface="Arial" charset="0"/>
              </a:rPr>
              <a:t>Структура и методические рекомендации по проведению симуляции</a:t>
            </a: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142976" y="1285860"/>
          <a:ext cx="7358114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3" name="Группа 3"/>
          <p:cNvGrpSpPr/>
          <p:nvPr/>
        </p:nvGrpSpPr>
        <p:grpSpPr>
          <a:xfrm>
            <a:off x="1500166" y="214290"/>
            <a:ext cx="6858048" cy="1221532"/>
            <a:chOff x="389337" y="16553"/>
            <a:chExt cx="5450719" cy="4428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89337" y="16553"/>
              <a:ext cx="5450719" cy="4428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10953" y="38169"/>
              <a:ext cx="5407487" cy="399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/>
                <a:t> «</a:t>
              </a:r>
              <a:r>
                <a:rPr lang="ru-RU" sz="3200" dirty="0" smtClean="0"/>
                <a:t>Д</a:t>
              </a:r>
              <a:r>
                <a:rPr lang="ru-RU" sz="3200" kern="1200" dirty="0" smtClean="0"/>
                <a:t>ебрифинг» </a:t>
              </a:r>
              <a:endParaRPr lang="ru-RU" sz="4000" kern="1200" dirty="0"/>
            </a:p>
          </p:txBody>
        </p:sp>
      </p:grpSp>
      <p:sp>
        <p:nvSpPr>
          <p:cNvPr id="7" name="Скругленный прямоугольник 6"/>
          <p:cNvSpPr/>
          <p:nvPr/>
        </p:nvSpPr>
        <p:spPr bwMode="auto">
          <a:xfrm>
            <a:off x="214282" y="4214818"/>
            <a:ext cx="5929354" cy="2214578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обратная связь для оценки качества выполнения симуляционного задания и закрепления полученных навыков и знаний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857488" y="1714488"/>
            <a:ext cx="5643602" cy="2000264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разбор, анализ плюсов и минусов действий обучающихся и обсуждение приобретенного ими опыта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928662" y="1643050"/>
            <a:ext cx="2071702" cy="207170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5929322" y="3929066"/>
            <a:ext cx="2500330" cy="264466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14480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Структура сценария занятия</a:t>
            </a: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285860"/>
          <a:ext cx="807249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9397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Повышение квалификации преподавателей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285860"/>
            <a:ext cx="8715436" cy="392909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200" dirty="0" smtClean="0"/>
              <a:t>Первый Московский государственный медицинский университете им. И.М. Сеченова,  виртуальная клиника </a:t>
            </a:r>
            <a:r>
              <a:rPr lang="en-US" sz="2200" dirty="0" err="1" smtClean="0"/>
              <a:t>PraxiMed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Центр непрерывного  образования Первого МГМУ им. И.М. Сеченова</a:t>
            </a:r>
          </a:p>
          <a:p>
            <a:r>
              <a:rPr lang="ru-RU" sz="2200" dirty="0" smtClean="0"/>
              <a:t> Обучение у преподавателей и руководителей симуляционных центров ведущих мировых медицинских школ и клиник: </a:t>
            </a:r>
            <a:r>
              <a:rPr lang="ru-RU" sz="2200" dirty="0" err="1" smtClean="0"/>
              <a:t>Шиба</a:t>
            </a:r>
            <a:r>
              <a:rPr lang="ru-RU" sz="2200" dirty="0" smtClean="0"/>
              <a:t>, Израиль; Торонто, Канада; Майами, США; медицинская школа при Гарвардском университете. Великобритания</a:t>
            </a:r>
            <a:endParaRPr lang="ru-RU" sz="2200" dirty="0"/>
          </a:p>
        </p:txBody>
      </p:sp>
      <p:pic>
        <p:nvPicPr>
          <p:cNvPr id="128004" name="Picture 4" descr="Московская медицинская академия имени Ивана Сеченова (ММА)\nЩелкните на изображение, чтобы посмотреть его в оригинальном размере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37"/>
            <a:ext cx="2667017" cy="200026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8005" name="Picture 5" descr="Z:\Аппарат управления\Филиппова Е.А\фото Симуляции\2bc374e527ab891a1d28e219af6e2d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786298"/>
            <a:ext cx="3004688" cy="207170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8006" name="Picture 6" descr="Z:\Аппарат управления\Филиппова Е.А\фото Симуляции\IMG_43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716605"/>
            <a:ext cx="2857488" cy="214139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8358214" cy="1071570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8" y="1303361"/>
            <a:ext cx="9001156" cy="5411787"/>
          </a:xfrm>
          <a:prstGeom prst="rect">
            <a:avLst/>
          </a:prstGeo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785938" y="6500813"/>
            <a:ext cx="5572125" cy="285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7" name="Picture 2" descr="G:\Караганда\DSCN06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428736"/>
            <a:ext cx="3429024" cy="257176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Picture 2" descr="G:\101NIKON\DSCN07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071942"/>
            <a:ext cx="3429024" cy="26038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Picture 2" descr="G:\101NIKON\DSCN07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3429024" cy="257176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1" name="Picture 2" descr="G:\Караганда\DSCN066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500174"/>
            <a:ext cx="3429024" cy="241103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28596" y="142852"/>
            <a:ext cx="8572560" cy="1082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285728"/>
            <a:ext cx="75724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Мастер-класс «Инновационные сестринские технологии в обеспечении и поддержании периферического венозного доступа»</a:t>
            </a:r>
            <a:r>
              <a:rPr lang="ru-RU" sz="2000" i="1" dirty="0" smtClean="0">
                <a:solidFill>
                  <a:schemeClr val="bg1"/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1.imgsmail.ru/imgpreview?key=7fdcc26a32e41eb4&amp;mb=imgdb_preview_19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12253"/>
            <a:ext cx="2714644" cy="3845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2"/>
            <a:ext cx="8858312" cy="4429156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r>
              <a:rPr lang="ru-RU" sz="2800" b="1" dirty="0" smtClean="0">
                <a:solidFill>
                  <a:srgbClr val="680000"/>
                </a:solidFill>
              </a:rPr>
              <a:t> «…важнейший акцент в развитии здравоохранения должен быть сделан на программах повышения квалификации медицинских работников, в том числе с применением инновационных технологий»</a:t>
            </a:r>
            <a:endParaRPr lang="ru-RU" sz="2800" dirty="0" smtClean="0">
              <a:solidFill>
                <a:srgbClr val="680000"/>
              </a:solidFill>
            </a:endParaRPr>
          </a:p>
          <a:p>
            <a:pPr algn="r">
              <a:buNone/>
            </a:pPr>
            <a:endParaRPr lang="ru-RU" sz="2000" b="1" i="1" dirty="0" smtClean="0"/>
          </a:p>
          <a:p>
            <a:pPr algn="r"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Дмитрий Медведев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28596" y="142852"/>
            <a:ext cx="871540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AF1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8" y="1303361"/>
            <a:ext cx="9001156" cy="5411787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sz="2400" dirty="0" smtClean="0"/>
              <a:t>   </a:t>
            </a:r>
            <a:endParaRPr lang="ru-RU" sz="2400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714480" y="6572250"/>
            <a:ext cx="5572125" cy="285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92162" name="Picture 2" descr="C:\Users\CPKRZ\Desktop\Мой доклад на ТУ\МАСТЕР-КЛАСС КЗ 10.2013г\14-18 октября\фото 14-18.10.13 Казахстан\семинар по уходу за стомированным пациенто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57298"/>
            <a:ext cx="3286148" cy="26765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2163" name="Picture 3" descr="C:\Users\CPKRZ\Desktop\Мой доклад на ТУ\МАСТЕР-КЛАСС КЗ 10.2013г\11-19.10.13г Казахстан. Мастер-класс\P10301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428736"/>
            <a:ext cx="3357586" cy="2589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2164" name="Picture 4" descr="C:\Users\CPKRZ\Desktop\Мой доклад на ТУ\МАСТЕР-КЛАСС КЗ 10.2013г\11-19.10.13г Казахстан. Мастер-класс\P10301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20" y="4143380"/>
            <a:ext cx="3309962" cy="25360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2167" name="Picture 7" descr="C:\Users\CPKRZ\Desktop\Мой доклад на ТУ\МАСТЕР-КЛАСС КЗ 10.2013г\11-19.10.13г Казахстан. Мастер-класс\P10304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4143380"/>
            <a:ext cx="3428992" cy="25717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596" y="142852"/>
            <a:ext cx="8286808" cy="1082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285728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Мастер-класс «Проблемы </a:t>
            </a:r>
            <a:r>
              <a:rPr lang="ru-RU" sz="2400" dirty="0" err="1" smtClean="0">
                <a:solidFill>
                  <a:schemeClr val="bg1"/>
                </a:solidFill>
              </a:rPr>
              <a:t>стомированного</a:t>
            </a:r>
            <a:r>
              <a:rPr lang="ru-RU" sz="2400" dirty="0" smtClean="0">
                <a:solidFill>
                  <a:schemeClr val="bg1"/>
                </a:solidFill>
              </a:rPr>
              <a:t> пациента. Современные технологии ухода за </a:t>
            </a:r>
            <a:r>
              <a:rPr lang="ru-RU" sz="2400" dirty="0" err="1" smtClean="0">
                <a:solidFill>
                  <a:schemeClr val="bg1"/>
                </a:solidFill>
              </a:rPr>
              <a:t>стомами</a:t>
            </a:r>
            <a:r>
              <a:rPr lang="ru-RU" sz="2400" dirty="0" smtClean="0">
                <a:solidFill>
                  <a:schemeClr val="bg1"/>
                </a:solidFill>
              </a:rPr>
              <a:t>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2928926" y="5214950"/>
            <a:ext cx="4857784" cy="1214446"/>
            <a:chOff x="2194560" y="2154286"/>
            <a:chExt cx="3901440" cy="782637"/>
          </a:xfrm>
        </p:grpSpPr>
        <p:sp>
          <p:nvSpPr>
            <p:cNvPr id="5" name="Прямоугольник с двумя скругленными соседними углами 4"/>
            <p:cNvSpPr/>
            <p:nvPr/>
          </p:nvSpPr>
          <p:spPr>
            <a:xfrm rot="5400000">
              <a:off x="3753961" y="594885"/>
              <a:ext cx="782637" cy="3901440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366682" y="2154286"/>
              <a:ext cx="3691113" cy="782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000" kern="1200" dirty="0"/>
            </a:p>
          </p:txBody>
        </p:sp>
      </p:grpSp>
      <p:graphicFrame>
        <p:nvGraphicFramePr>
          <p:cNvPr id="3" name="Схема 2"/>
          <p:cNvGraphicFramePr/>
          <p:nvPr/>
        </p:nvGraphicFramePr>
        <p:xfrm>
          <a:off x="285720" y="1142984"/>
          <a:ext cx="750099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000364" y="5143512"/>
            <a:ext cx="4714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контроль качества подготовки специалистов,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объективность оценки профессионализма,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обеспечение населения качественной медицинской помощью</a:t>
            </a:r>
            <a:endParaRPr lang="ru-RU" dirty="0"/>
          </a:p>
        </p:txBody>
      </p:sp>
      <p:pic>
        <p:nvPicPr>
          <p:cNvPr id="1026" name="Picture 2" descr="https://encrypted-tbn3.gstatic.com/images?q=tbn:ANd9GcQLi8iOHKoUS_9_Y1m2Y1UKuVvNI3lfW43DuEVsdovaFk32d28L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7718" y="857232"/>
            <a:ext cx="1332000" cy="967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s://encrypted-tbn1.gstatic.com/images?q=tbn:ANd9GcSujV2gRSRsaKmCJGi5C-OJdf5nSJCYG1-qIIhjY7jfCoHq7netdYY0vFT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4" y="2500306"/>
            <a:ext cx="1285884" cy="1084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https://encrypted-tbn2.gstatic.com/images?q=tbn:ANd9GcQrDm-1k_3oVOgzqQNqerbDbkn0Cjkrklr7lWMg6MyyPX87Py-nOnQYgq5x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5938367"/>
            <a:ext cx="1440000" cy="8482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https://encrypted-tbn3.gstatic.com/images?q=tbn:ANd9GcQb57eQeN55_6BaG3wQ_2hIv1Khbm4MDMpZyPCTHFewSesqcc-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3156" y="3929066"/>
            <a:ext cx="1368000" cy="977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357290" y="214290"/>
            <a:ext cx="7202486" cy="72233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Преимущества с</a:t>
            </a:r>
            <a:r>
              <a:rPr kumimoji="0" lang="ru-RU" sz="2800" b="0" i="0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имуляционного</a:t>
            </a: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обучения в медицине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/>
          </p:cNvSpPr>
          <p:nvPr>
            <p:ph type="subTitle" idx="1"/>
          </p:nvPr>
        </p:nvSpPr>
        <p:spPr>
          <a:xfrm>
            <a:off x="4000500" y="4786313"/>
            <a:ext cx="4772025" cy="1066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61443" name="Заголовок 3"/>
          <p:cNvSpPr>
            <a:spLocks noGrp="1"/>
          </p:cNvSpPr>
          <p:nvPr>
            <p:ph type="ctrTitle"/>
          </p:nvPr>
        </p:nvSpPr>
        <p:spPr>
          <a:xfrm>
            <a:off x="642938" y="3000375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480000"/>
                </a:solidFill>
                <a:latin typeface="Arial" charset="0"/>
                <a:cs typeface="Arial" charset="0"/>
              </a:rPr>
              <a:t>Благодарю за внимание!</a:t>
            </a:r>
            <a:endParaRPr lang="ru-RU" smtClean="0">
              <a:solidFill>
                <a:srgbClr val="480000"/>
              </a:solidFill>
            </a:endParaRPr>
          </a:p>
        </p:txBody>
      </p:sp>
      <p:pic>
        <p:nvPicPr>
          <p:cNvPr id="4" name="Picture 2" descr="D:\Нагель\рисунки\Фото ЦПК\Здание ЦПК\IMG_1285.jpg"/>
          <p:cNvPicPr>
            <a:picLocks noChangeAspect="1" noChangeArrowheads="1"/>
          </p:cNvPicPr>
          <p:nvPr/>
        </p:nvPicPr>
        <p:blipFill>
          <a:blip r:embed="rId3" cstate="screen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1440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285992"/>
            <a:ext cx="5643602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Благодарю за внимание!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27013"/>
            <a:ext cx="8143932" cy="7540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История симуляторов в медицине</a:t>
            </a:r>
          </a:p>
        </p:txBody>
      </p:sp>
      <p:pic>
        <p:nvPicPr>
          <p:cNvPr id="17411" name="Рисунок 3" descr="http://im3-tub-ru.yandex.net/i?id=322075423-43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2922613" cy="2542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Рисунок 4" descr="http://im6-tub-ru.yandex.net/i?id=89823314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214422"/>
            <a:ext cx="2822575" cy="2449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071942"/>
            <a:ext cx="2913954" cy="2637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4064972"/>
            <a:ext cx="2786082" cy="2650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24" y="142852"/>
            <a:ext cx="7477125" cy="11430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bIns="0" anchor="b"/>
          <a:lstStyle/>
          <a:p>
            <a:pPr algn="ctr"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rosomed.ru/kniga/Oblozhka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357562"/>
            <a:ext cx="3236124" cy="3236124"/>
          </a:xfrm>
          <a:prstGeom prst="rect">
            <a:avLst/>
          </a:prstGeom>
          <a:noFill/>
        </p:spPr>
      </p:pic>
      <p:pic>
        <p:nvPicPr>
          <p:cNvPr id="2052" name="Picture 4" descr="http://www.rosomed.ru/p/rosomed-nam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14290"/>
            <a:ext cx="4071966" cy="9429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571604" y="1357298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РОССИЙСКОЕ  ОБЩЕСТВО СИМУЛЯЦИОННОГО ОБУЧЕНИЯ В МЕДИЦИНЕ</a:t>
            </a:r>
            <a:endParaRPr lang="ru-RU" sz="3200" dirty="0"/>
          </a:p>
        </p:txBody>
      </p:sp>
      <p:pic>
        <p:nvPicPr>
          <p:cNvPr id="2054" name="Picture 6" descr="http://www.rosomed.ru/p/registratio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357430"/>
            <a:ext cx="2935091" cy="40284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3"/>
            <a:ext cx="8286807" cy="5715017"/>
          </a:xfrm>
          <a:noFill/>
          <a:ln>
            <a:noFill/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dirty="0" smtClean="0"/>
              <a:t>технология обучения и оценки сформированности практических навыков, умений, основанная на  моделировании, имитации клинической ситуации - для чего используются различной сложности и реалистичности учебные модели</a:t>
            </a:r>
          </a:p>
          <a:p>
            <a:pPr algn="ctr" eaLnBrk="1" hangingPunct="1">
              <a:buFontTx/>
              <a:buNone/>
            </a:pPr>
            <a:endParaRPr lang="ru-RU" sz="2400" dirty="0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357562"/>
            <a:ext cx="3556091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429000"/>
            <a:ext cx="3921811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142852"/>
            <a:ext cx="8358246" cy="8572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bIns="0" anchor="b">
            <a:normAutofit fontScale="90000"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100" b="1" i="1" dirty="0" err="1" smtClean="0">
                <a:solidFill>
                  <a:schemeClr val="bg1"/>
                </a:solidFill>
              </a:rPr>
              <a:t>Симуляционное</a:t>
            </a:r>
            <a:r>
              <a:rPr lang="ru-RU" sz="3100" b="1" i="1" dirty="0" smtClean="0">
                <a:solidFill>
                  <a:schemeClr val="bg1"/>
                </a:solidFill>
              </a:rPr>
              <a:t> обучение  в медицинском образовании</a:t>
            </a:r>
            <a:endParaRPr lang="ru-RU" sz="3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Современные симуляторы  </a:t>
            </a:r>
          </a:p>
        </p:txBody>
      </p:sp>
      <p:pic>
        <p:nvPicPr>
          <p:cNvPr id="18435" name="Picture 4" descr="http://im0-tub-ru.yandex.net/i?id=177697786-55-72&amp;n=21">
            <a:hlinkClick r:id="rId3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214414" y="4143380"/>
            <a:ext cx="3025773" cy="2433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643050"/>
            <a:ext cx="3208040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7" name="Рисунок 3" descr="http://im2-tub-ru.yandex.net/i?id=88192458-1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985652"/>
            <a:ext cx="3122612" cy="2473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1548812"/>
            <a:ext cx="3181223" cy="21659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00013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Современные симуляторы в различных отраслях медицины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215074" y="4143380"/>
            <a:ext cx="2632103" cy="2496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Содержимое 2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43380"/>
            <a:ext cx="2678100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500174"/>
            <a:ext cx="2705128" cy="2351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500174"/>
            <a:ext cx="2627564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3" name="Picture 2" descr="http://im3-tub-ru.yandex.net/i?id=109548772-41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425845">
            <a:off x="3286116" y="4143380"/>
            <a:ext cx="2653861" cy="2565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464" name="Содержимое 4" descr="http://im6-tub-ru.yandex.net/i?id=160955028-33-72&amp;n=21">
            <a:hlinkClick r:id="rId9"/>
          </p:cNvPr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1500174"/>
            <a:ext cx="2714644" cy="2357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285852" y="1643050"/>
          <a:ext cx="700092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1538" y="214290"/>
            <a:ext cx="771530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Виды учебных занятий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285728"/>
            <a:ext cx="7202486" cy="936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Виды учебных занятий с элементами симуляции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1071546"/>
            <a:ext cx="657229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Тематические кабинеты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3834" y="1855776"/>
            <a:ext cx="135732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Хирургии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2784470"/>
            <a:ext cx="171451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Акушерства и гинекологии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857364"/>
            <a:ext cx="1500166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Неотложной помощи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1857364"/>
            <a:ext cx="1500198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Сестринских технологий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№ 1, 2, 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1855776"/>
            <a:ext cx="135732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Терапии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1855776"/>
            <a:ext cx="135732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Педиатрии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2784470"/>
            <a:ext cx="171451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Реабилитации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54" y="2784470"/>
            <a:ext cx="2786082" cy="7858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Вычислительной техники и информационных технологий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14348" y="3713164"/>
            <a:ext cx="771530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78563" y="3177379"/>
            <a:ext cx="107157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7894661" y="3176585"/>
            <a:ext cx="107157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71406" y="4500570"/>
            <a:ext cx="2214578" cy="17859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57422" y="4500570"/>
            <a:ext cx="2214000" cy="17859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43438" y="4500570"/>
            <a:ext cx="2214000" cy="17859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Учетно-отчетная документация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929454" y="4500570"/>
            <a:ext cx="2214000" cy="17859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Документы мониторинга качества обучения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Тренинг-центре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677835" y="4107661"/>
            <a:ext cx="786612" cy="79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964645" y="4107661"/>
            <a:ext cx="786612" cy="79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5321305" y="4106867"/>
            <a:ext cx="786612" cy="79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7536677" y="4107661"/>
            <a:ext cx="786612" cy="794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0" y="4357694"/>
            <a:ext cx="428596" cy="42862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2285984" y="4357694"/>
            <a:ext cx="428596" cy="42862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4572032" y="4357694"/>
            <a:ext cx="428596" cy="42862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6858016" y="4357694"/>
            <a:ext cx="428596" cy="428628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071538" y="214290"/>
            <a:ext cx="7143800" cy="9286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Тренинг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Ц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ентр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559</Words>
  <Application>Microsoft Office PowerPoint</Application>
  <PresentationFormat>Экран (4:3)</PresentationFormat>
  <Paragraphs>135</Paragraphs>
  <Slides>22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Образец заголовка</vt:lpstr>
      <vt:lpstr> </vt:lpstr>
      <vt:lpstr>История симуляторов в медицине</vt:lpstr>
      <vt:lpstr>Презентация PowerPoint</vt:lpstr>
      <vt:lpstr>               Симуляционное обучение  в медицинском образовании</vt:lpstr>
      <vt:lpstr>Современные симуляторы  </vt:lpstr>
      <vt:lpstr>Современные симуляторы в различных отраслях медицины</vt:lpstr>
      <vt:lpstr>Презентация PowerPoint</vt:lpstr>
      <vt:lpstr>С</vt:lpstr>
      <vt:lpstr>Оснащение тематических кабинетов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Повышение квалификации преподавателей</vt:lpstr>
      <vt:lpstr> 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Doomer</cp:lastModifiedBy>
  <cp:revision>158</cp:revision>
  <dcterms:modified xsi:type="dcterms:W3CDTF">2014-11-12T17:25:37Z</dcterms:modified>
</cp:coreProperties>
</file>