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7C80"/>
    <a:srgbClr val="007E39"/>
    <a:srgbClr val="006C31"/>
    <a:srgbClr val="C6ECC6"/>
    <a:srgbClr val="009A46"/>
    <a:srgbClr val="00A2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89" d="100"/>
          <a:sy n="89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" y="-19398"/>
            <a:ext cx="9151368" cy="6877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149731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Круглый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 </a:t>
            </a:r>
            <a:r>
              <a:rPr lang="ru-RU" sz="2400" b="1" dirty="0" smtClean="0">
                <a:solidFill>
                  <a:schemeClr val="bg1"/>
                </a:solidFill>
              </a:rPr>
              <a:t>«Непрерывное образование – необходимое условие профессионального развития специалистов</a:t>
            </a:r>
            <a:r>
              <a:rPr lang="ru-RU" sz="2400" b="1" dirty="0" smtClean="0">
                <a:solidFill>
                  <a:schemeClr val="bg1"/>
                </a:solidFill>
              </a:rPr>
              <a:t>»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179512" y="260648"/>
            <a:ext cx="792088" cy="720080"/>
            <a:chOff x="107504" y="116632"/>
            <a:chExt cx="1080120" cy="1080120"/>
          </a:xfrm>
        </p:grpSpPr>
        <p:pic>
          <p:nvPicPr>
            <p:cNvPr id="1026" name="Picture 2" descr="D:\Документы\Эмблемы\РАМС и регион. ассоциации\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504" y="116632"/>
              <a:ext cx="1080120" cy="1080120"/>
            </a:xfrm>
            <a:prstGeom prst="rect">
              <a:avLst/>
            </a:prstGeom>
            <a:noFill/>
            <a:effectLst/>
          </p:spPr>
        </p:pic>
        <p:sp>
          <p:nvSpPr>
            <p:cNvPr id="21" name="Овал 20"/>
            <p:cNvSpPr/>
            <p:nvPr/>
          </p:nvSpPr>
          <p:spPr>
            <a:xfrm>
              <a:off x="107504" y="116632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Объект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872" y="1282697"/>
            <a:ext cx="9200384" cy="488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5496" y="1340768"/>
            <a:ext cx="9047103" cy="10926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500" b="1" dirty="0" smtClean="0">
                <a:solidFill>
                  <a:schemeClr val="tx2">
                    <a:lumMod val="75000"/>
                  </a:schemeClr>
                </a:solidFill>
              </a:rPr>
              <a:t>Подведение итогов</a:t>
            </a:r>
            <a:endParaRPr lang="ru-RU" sz="65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6218148"/>
            <a:ext cx="7750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ноября 2014 г., г. Омск</a:t>
            </a:r>
            <a:endParaRPr lang="ru-RU" sz="2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D:\Рисунки\человечки\dreamstime_15317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6320" y="2232496"/>
            <a:ext cx="6096000" cy="38608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22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54</cp:revision>
  <dcterms:created xsi:type="dcterms:W3CDTF">2011-11-14T08:07:07Z</dcterms:created>
  <dcterms:modified xsi:type="dcterms:W3CDTF">2014-10-25T11:56:05Z</dcterms:modified>
</cp:coreProperties>
</file>