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0400" y="2282096"/>
            <a:ext cx="9144508" cy="193899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Обсуждение результатов тестирования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33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35</cp:revision>
  <dcterms:created xsi:type="dcterms:W3CDTF">2015-05-04T13:57:05Z</dcterms:created>
  <dcterms:modified xsi:type="dcterms:W3CDTF">2015-05-22T17:19:24Z</dcterms:modified>
</cp:coreProperties>
</file>