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0292" y="113948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144524" y="1437744"/>
            <a:ext cx="9540552" cy="16312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tx2">
                    <a:lumMod val="75000"/>
                  </a:schemeClr>
                </a:solidFill>
              </a:rPr>
              <a:t>Большая просьба отключить мобильные телефоны!</a:t>
            </a:r>
            <a:endParaRPr lang="ru-RU" sz="5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veta\Desktop\image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6" t="14075" r="13875" b="12505"/>
          <a:stretch/>
        </p:blipFill>
        <p:spPr bwMode="auto">
          <a:xfrm>
            <a:off x="3275856" y="3079822"/>
            <a:ext cx="3135146" cy="3251654"/>
          </a:xfrm>
          <a:prstGeom prst="rect">
            <a:avLst/>
          </a:prstGeom>
          <a:noFill/>
          <a:effectLst>
            <a:outerShdw blurRad="50800" dist="152400" dir="1200000" algn="t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36</Words>
  <Application>Microsoft Office PowerPoint</Application>
  <PresentationFormat>Экран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33</cp:revision>
  <dcterms:created xsi:type="dcterms:W3CDTF">2015-05-04T13:57:05Z</dcterms:created>
  <dcterms:modified xsi:type="dcterms:W3CDTF">2015-05-21T07:00:54Z</dcterms:modified>
</cp:coreProperties>
</file>