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  <a:srgbClr val="1E497C"/>
    <a:srgbClr val="E4DF84"/>
    <a:srgbClr val="EFECB7"/>
    <a:srgbClr val="CCFFCC"/>
    <a:srgbClr val="5F5F5F"/>
    <a:srgbClr val="333333"/>
    <a:srgbClr val="1C1C1C"/>
    <a:srgbClr val="00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8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FA014-D029-45A4-97B8-C550B42822DA}" type="datetimeFigureOut">
              <a:rPr lang="ru-RU" smtClean="0"/>
              <a:pPr/>
              <a:t>25.05.2015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4F2CA3-7D6A-421B-BEDD-D09321D730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1754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4F2CA3-7D6A-421B-BEDD-D09321D7307C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81334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Sveta\Desktop\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838"/>
          <a:stretch/>
        </p:blipFill>
        <p:spPr bwMode="auto">
          <a:xfrm>
            <a:off x="35496" y="14288"/>
            <a:ext cx="3294933" cy="2694632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Sveta\Desktop\1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408" t="31162" r="11960" b="37535"/>
          <a:stretch/>
        </p:blipFill>
        <p:spPr bwMode="auto">
          <a:xfrm>
            <a:off x="0" y="2694632"/>
            <a:ext cx="3851920" cy="4163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veta\Desktop\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0"/>
            <a:ext cx="680424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Sveta\Desktop\1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408" t="31162" r="11960" b="37535"/>
          <a:stretch/>
        </p:blipFill>
        <p:spPr bwMode="auto">
          <a:xfrm>
            <a:off x="3275855" y="434282"/>
            <a:ext cx="5868145" cy="588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483768" y="2060848"/>
            <a:ext cx="6804248" cy="2554545"/>
          </a:xfrm>
          <a:prstGeom prst="rect">
            <a:avLst/>
          </a:prstGeom>
          <a:effectLst>
            <a:outerShdw blurRad="50800" dist="101600" dir="2700000" algn="tl" rotWithShape="0">
              <a:srgbClr val="5F5F5F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66"/>
                </a:solidFill>
              </a:rPr>
              <a:t>«Научно  обоснованные </a:t>
            </a:r>
            <a:endParaRPr lang="en-US" sz="4000" b="1" dirty="0" smtClean="0">
              <a:solidFill>
                <a:srgbClr val="FFFF66"/>
              </a:solidFill>
            </a:endParaRPr>
          </a:p>
          <a:p>
            <a:pPr algn="ctr"/>
            <a:r>
              <a:rPr lang="ru-RU" sz="4000" b="1" dirty="0" smtClean="0">
                <a:solidFill>
                  <a:srgbClr val="FFFF66"/>
                </a:solidFill>
              </a:rPr>
              <a:t>методы </a:t>
            </a:r>
            <a:r>
              <a:rPr lang="ru-RU" sz="4000" b="1" dirty="0">
                <a:solidFill>
                  <a:srgbClr val="FFFF66"/>
                </a:solidFill>
              </a:rPr>
              <a:t>поддержки </a:t>
            </a:r>
            <a:r>
              <a:rPr lang="ru-RU" sz="4000" b="1" dirty="0" err="1">
                <a:solidFill>
                  <a:srgbClr val="FFFF66"/>
                </a:solidFill>
              </a:rPr>
              <a:t>онкобольных</a:t>
            </a:r>
            <a:r>
              <a:rPr lang="ru-RU" sz="4000" b="1" dirty="0">
                <a:solidFill>
                  <a:srgbClr val="FFFF66"/>
                </a:solidFill>
              </a:rPr>
              <a:t> </a:t>
            </a:r>
            <a:r>
              <a:rPr lang="ru-RU" sz="4000" b="1" dirty="0" smtClean="0">
                <a:solidFill>
                  <a:srgbClr val="FFFF66"/>
                </a:solidFill>
              </a:rPr>
              <a:t>и </a:t>
            </a:r>
            <a:r>
              <a:rPr lang="ru-RU" sz="4000" b="1" dirty="0">
                <a:solidFill>
                  <a:srgbClr val="FFFF66"/>
                </a:solidFill>
              </a:rPr>
              <a:t>ухаживающих за ними лиц</a:t>
            </a:r>
            <a:r>
              <a:rPr lang="ru-RU" sz="4000" b="1" dirty="0" smtClean="0">
                <a:solidFill>
                  <a:srgbClr val="FFFF66"/>
                </a:solidFill>
              </a:rPr>
              <a:t>»</a:t>
            </a:r>
            <a:endParaRPr lang="ru-RU" sz="4000" dirty="0">
              <a:solidFill>
                <a:srgbClr val="FFFF66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91880" y="1940"/>
            <a:ext cx="5544616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700" b="1" dirty="0" smtClean="0">
                <a:solidFill>
                  <a:schemeClr val="bg1"/>
                </a:solidFill>
              </a:rPr>
              <a:t>Региональный семинар</a:t>
            </a:r>
            <a:r>
              <a:rPr lang="en-US" sz="2700" b="1" dirty="0" smtClean="0">
                <a:solidFill>
                  <a:schemeClr val="bg1"/>
                </a:solidFill>
              </a:rPr>
              <a:t> </a:t>
            </a:r>
            <a:endParaRPr lang="en-US" sz="2700" b="1" dirty="0">
              <a:solidFill>
                <a:schemeClr val="bg1"/>
              </a:solidFill>
            </a:endParaRPr>
          </a:p>
          <a:p>
            <a:pPr algn="ctr"/>
            <a:r>
              <a:rPr lang="ru-RU" sz="2700" b="1" dirty="0" smtClean="0">
                <a:solidFill>
                  <a:schemeClr val="bg1"/>
                </a:solidFill>
              </a:rPr>
              <a:t>для </a:t>
            </a:r>
            <a:r>
              <a:rPr lang="ru-RU" sz="2700" b="1" dirty="0">
                <a:solidFill>
                  <a:schemeClr val="bg1"/>
                </a:solidFill>
              </a:rPr>
              <a:t>медицинских сестер </a:t>
            </a:r>
            <a:endParaRPr lang="en-US" sz="27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700" b="1" dirty="0" smtClean="0">
                <a:solidFill>
                  <a:schemeClr val="bg1"/>
                </a:solidFill>
              </a:rPr>
              <a:t>онкологической </a:t>
            </a:r>
            <a:r>
              <a:rPr lang="ru-RU" sz="2700" b="1" dirty="0">
                <a:solidFill>
                  <a:schemeClr val="bg1"/>
                </a:solidFill>
              </a:rPr>
              <a:t>службы </a:t>
            </a:r>
            <a:endParaRPr lang="ru-RU" sz="2700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99992" y="6165304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600" b="1" i="1" dirty="0" smtClean="0">
                <a:solidFill>
                  <a:schemeClr val="bg1"/>
                </a:solidFill>
              </a:rPr>
              <a:t>27 – 29 мая 2015 г.</a:t>
            </a:r>
            <a:r>
              <a:rPr lang="ru-RU" sz="2600" b="1" i="1" dirty="0">
                <a:solidFill>
                  <a:schemeClr val="bg1"/>
                </a:solidFill>
              </a:rPr>
              <a:t>,</a:t>
            </a:r>
            <a:r>
              <a:rPr lang="ru-RU" sz="2600" b="1" i="1" dirty="0" smtClean="0">
                <a:solidFill>
                  <a:schemeClr val="bg1"/>
                </a:solidFill>
              </a:rPr>
              <a:t> г. Омск</a:t>
            </a:r>
            <a:endParaRPr lang="ru-RU" sz="2600" i="1" dirty="0">
              <a:solidFill>
                <a:schemeClr val="bg1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0" y="2694633"/>
            <a:ext cx="2412000" cy="0"/>
          </a:xfrm>
          <a:prstGeom prst="line">
            <a:avLst/>
          </a:prstGeom>
          <a:ln w="476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2255736" y="2446876"/>
            <a:ext cx="197036" cy="2775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8273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30</Words>
  <Application>Microsoft Office PowerPoint</Application>
  <PresentationFormat>Экран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ОПСА</cp:lastModifiedBy>
  <cp:revision>35</cp:revision>
  <dcterms:created xsi:type="dcterms:W3CDTF">2015-05-04T13:57:05Z</dcterms:created>
  <dcterms:modified xsi:type="dcterms:W3CDTF">2015-05-25T12:51:38Z</dcterms:modified>
</cp:coreProperties>
</file>