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35496" y="14288"/>
            <a:ext cx="3294933" cy="269463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0" y="2694632"/>
            <a:ext cx="3851920" cy="416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68042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3275855" y="434282"/>
            <a:ext cx="5868145" cy="588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83768" y="2060848"/>
            <a:ext cx="6804248" cy="2554545"/>
          </a:xfrm>
          <a:prstGeom prst="rect">
            <a:avLst/>
          </a:prstGeom>
          <a:effectLst>
            <a:outerShdw blurRad="50800" dist="101600" dir="2700000" algn="tl" rotWithShape="0">
              <a:srgbClr val="5F5F5F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66"/>
                </a:solidFill>
              </a:rPr>
              <a:t>«Научно  обоснованные </a:t>
            </a:r>
            <a:endParaRPr lang="en-US" sz="4000" b="1" dirty="0" smtClean="0">
              <a:solidFill>
                <a:srgbClr val="FFFF66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FF66"/>
                </a:solidFill>
              </a:rPr>
              <a:t>методы </a:t>
            </a:r>
            <a:r>
              <a:rPr lang="ru-RU" sz="4000" b="1" dirty="0">
                <a:solidFill>
                  <a:srgbClr val="FFFF66"/>
                </a:solidFill>
              </a:rPr>
              <a:t>поддержки </a:t>
            </a:r>
            <a:r>
              <a:rPr lang="ru-RU" sz="4000" b="1" dirty="0" err="1">
                <a:solidFill>
                  <a:srgbClr val="FFFF66"/>
                </a:solidFill>
              </a:rPr>
              <a:t>онкобольных</a:t>
            </a:r>
            <a:r>
              <a:rPr lang="ru-RU" sz="4000" b="1" dirty="0">
                <a:solidFill>
                  <a:srgbClr val="FFFF66"/>
                </a:solidFill>
              </a:rPr>
              <a:t> </a:t>
            </a:r>
            <a:r>
              <a:rPr lang="ru-RU" sz="4000" b="1" dirty="0" smtClean="0">
                <a:solidFill>
                  <a:srgbClr val="FFFF66"/>
                </a:solidFill>
              </a:rPr>
              <a:t>и </a:t>
            </a:r>
            <a:r>
              <a:rPr lang="ru-RU" sz="4000" b="1" dirty="0">
                <a:solidFill>
                  <a:srgbClr val="FFFF66"/>
                </a:solidFill>
              </a:rPr>
              <a:t>ухаживающих за ними лиц</a:t>
            </a:r>
            <a:r>
              <a:rPr lang="ru-RU" sz="4000" b="1" dirty="0" smtClean="0">
                <a:solidFill>
                  <a:srgbClr val="FFFF66"/>
                </a:solidFill>
              </a:rPr>
              <a:t>»</a:t>
            </a:r>
            <a:endParaRPr lang="ru-RU" sz="4000" dirty="0">
              <a:solidFill>
                <a:srgbClr val="FFFF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986461"/>
            <a:ext cx="259228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7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День </a:t>
            </a:r>
            <a:r>
              <a:rPr lang="en-US" sz="4700" b="1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7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третий</a:t>
            </a:r>
            <a:endParaRPr lang="ru-RU" sz="47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940"/>
            <a:ext cx="55446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700" b="1" dirty="0" smtClean="0">
                <a:solidFill>
                  <a:schemeClr val="bg1"/>
                </a:solidFill>
              </a:rPr>
              <a:t> </a:t>
            </a:r>
            <a:endParaRPr lang="en-US" sz="2700" b="1" dirty="0">
              <a:solidFill>
                <a:schemeClr val="bg1"/>
              </a:solidFill>
            </a:endParaRPr>
          </a:p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для </a:t>
            </a:r>
            <a:r>
              <a:rPr lang="ru-RU" sz="2700" b="1" dirty="0">
                <a:solidFill>
                  <a:schemeClr val="bg1"/>
                </a:solidFill>
              </a:rPr>
              <a:t>медицинских сестер </a:t>
            </a:r>
            <a:endParaRPr lang="en-US" sz="27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онкологической </a:t>
            </a:r>
            <a:r>
              <a:rPr lang="ru-RU" sz="2700" b="1" dirty="0">
                <a:solidFill>
                  <a:schemeClr val="bg1"/>
                </a:solidFill>
              </a:rPr>
              <a:t>службы 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6165304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600" b="1" i="1" dirty="0" smtClean="0">
                <a:solidFill>
                  <a:schemeClr val="bg1"/>
                </a:solidFill>
              </a:rPr>
              <a:t>27 – 29 мая 2015 г.</a:t>
            </a:r>
            <a:r>
              <a:rPr lang="ru-RU" sz="2600" b="1" i="1" dirty="0">
                <a:solidFill>
                  <a:schemeClr val="bg1"/>
                </a:solidFill>
              </a:rPr>
              <a:t>,</a:t>
            </a:r>
            <a:r>
              <a:rPr lang="ru-RU" sz="2600" b="1" i="1" dirty="0" smtClean="0">
                <a:solidFill>
                  <a:schemeClr val="bg1"/>
                </a:solidFill>
              </a:rPr>
              <a:t> г. Омск</a:t>
            </a:r>
            <a:endParaRPr lang="ru-RU" sz="2600" i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2694633"/>
            <a:ext cx="2412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255736" y="2446876"/>
            <a:ext cx="197036" cy="2775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2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</Words>
  <Application>Microsoft Office PowerPoint</Application>
  <PresentationFormat>Экран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34</cp:revision>
  <dcterms:created xsi:type="dcterms:W3CDTF">2015-05-04T13:57:05Z</dcterms:created>
  <dcterms:modified xsi:type="dcterms:W3CDTF">2015-05-22T17:15:29Z</dcterms:modified>
</cp:coreProperties>
</file>