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64537" y="119402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7409" y="1284494"/>
            <a:ext cx="7156686" cy="101566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Домашнее задание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C:\Users\Sveta\Desktop\просто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6" t="2904" r="14775" b="3161"/>
          <a:stretch/>
        </p:blipFill>
        <p:spPr bwMode="auto">
          <a:xfrm>
            <a:off x="2542851" y="2363098"/>
            <a:ext cx="4165801" cy="410935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02634" y="5949280"/>
            <a:ext cx="629606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98516" y="6006540"/>
            <a:ext cx="629606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32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49</cp:revision>
  <dcterms:created xsi:type="dcterms:W3CDTF">2015-05-04T13:57:05Z</dcterms:created>
  <dcterms:modified xsi:type="dcterms:W3CDTF">2015-05-22T17:26:47Z</dcterms:modified>
</cp:coreProperties>
</file>