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8" r:id="rId2"/>
    <p:sldId id="259" r:id="rId3"/>
    <p:sldId id="270" r:id="rId4"/>
    <p:sldId id="271" r:id="rId5"/>
    <p:sldId id="272" r:id="rId6"/>
    <p:sldId id="281" r:id="rId7"/>
    <p:sldId id="273" r:id="rId8"/>
    <p:sldId id="283" r:id="rId9"/>
    <p:sldId id="284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D56509"/>
    <a:srgbClr val="329632"/>
    <a:srgbClr val="339933"/>
    <a:srgbClr val="F20000"/>
    <a:srgbClr val="000099"/>
    <a:srgbClr val="0033CC"/>
    <a:srgbClr val="CC0000"/>
    <a:srgbClr val="3F6EA7"/>
    <a:srgbClr val="407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9638" autoAdjust="0"/>
  </p:normalViewPr>
  <p:slideViewPr>
    <p:cSldViewPr>
      <p:cViewPr varScale="1">
        <p:scale>
          <a:sx n="114" d="100"/>
          <a:sy n="114" d="100"/>
        </p:scale>
        <p:origin x="-162" y="-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93454" y="1275606"/>
            <a:ext cx="8715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комплексу физических упражнений для опорно-двигательного аппарата</a:t>
            </a:r>
            <a:endParaRPr lang="en-US" sz="48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169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1 «ЗДОРОВЬЕФОРМИРУЮЩИЕ ТЕХНОЛОГИИ В ПРОФИЛАКТИКЕ ХРОНИЧЕСКИХ ЗАБОЛЕВАНИЙ»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31696" y="71420"/>
            <a:ext cx="6804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Алоиз</a:t>
            </a:r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6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Рааб</a:t>
            </a:r>
            <a:endParaRPr lang="ru-RU" sz="36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100011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ЙОГА ПРОТИВ НАРУШЕНИЙ ОСАНКИ И БОЛЕЙ В СПИНЕ</a:t>
            </a:r>
          </a:p>
        </p:txBody>
      </p:sp>
      <p:pic>
        <p:nvPicPr>
          <p:cNvPr id="1026" name="Picture 2" descr="C:\Documents and Settings\Admin\Мои документы\Downloads\2971344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5572674" y="602976"/>
            <a:ext cx="2652327" cy="3933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142844" y="320904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 упражнений «Крокодил»</a:t>
            </a:r>
          </a:p>
        </p:txBody>
      </p:sp>
    </p:spTree>
    <p:extLst>
      <p:ext uri="{BB962C8B-B14F-4D97-AF65-F5344CB8AC3E}">
        <p14:creationId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7" name="Рисунок 6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Рисунок 9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19272" y="3570252"/>
            <a:ext cx="43087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Спиральный поворот позвоночника: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поднять </a:t>
            </a: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правое </a:t>
            </a: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бедро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повернуть </a:t>
            </a: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голову </a:t>
            </a: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вправо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ступни </a:t>
            </a: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ног </a:t>
            </a: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повернуть влево</a:t>
            </a:r>
            <a:endParaRPr lang="ru-RU" sz="2000" b="1" dirty="0" smtClean="0">
              <a:solidFill>
                <a:srgbClr val="0066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357422" y="71420"/>
            <a:ext cx="6732240" cy="579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 «КРОКОДИЛ</a:t>
            </a: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82104" y="1368436"/>
            <a:ext cx="4345880" cy="2000264"/>
            <a:chOff x="0" y="928676"/>
            <a:chExt cx="4255852" cy="2000264"/>
          </a:xfrm>
        </p:grpSpPr>
        <p:pic>
          <p:nvPicPr>
            <p:cNvPr id="3077" name="Picture 5" descr="D:\вовуня\ОПСА\Секции\Йога против боли в спине\РИС\Упр 1 стопы в стор.jpg"/>
            <p:cNvPicPr>
              <a:picLocks noChangeAspect="1" noChangeArrowheads="1"/>
            </p:cNvPicPr>
            <p:nvPr/>
          </p:nvPicPr>
          <p:blipFill>
            <a:blip r:embed="rId6" cstate="print"/>
            <a:srcRect t="15747" b="21530"/>
            <a:stretch>
              <a:fillRect/>
            </a:stretch>
          </p:blipFill>
          <p:spPr bwMode="auto">
            <a:xfrm>
              <a:off x="0" y="928676"/>
              <a:ext cx="4255852" cy="20002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7" name="Выгнутая вверх стрелка 16"/>
            <p:cNvSpPr/>
            <p:nvPr/>
          </p:nvSpPr>
          <p:spPr>
            <a:xfrm rot="17753737">
              <a:off x="3642052" y="1992646"/>
              <a:ext cx="450141" cy="204610"/>
            </a:xfrm>
            <a:prstGeom prst="curvedDown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8" name="Выгнутая вверх стрелка 17"/>
            <p:cNvSpPr/>
            <p:nvPr/>
          </p:nvSpPr>
          <p:spPr>
            <a:xfrm rot="17753737">
              <a:off x="3770997" y="2342102"/>
              <a:ext cx="450141" cy="204610"/>
            </a:xfrm>
            <a:prstGeom prst="curvedDown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9" name="Выгнутая вверх стрелка 18"/>
            <p:cNvSpPr/>
            <p:nvPr/>
          </p:nvSpPr>
          <p:spPr>
            <a:xfrm rot="17753737" flipH="1">
              <a:off x="461614" y="1385692"/>
              <a:ext cx="406652" cy="189147"/>
            </a:xfrm>
            <a:prstGeom prst="curvedDown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631622" y="1403697"/>
            <a:ext cx="4255852" cy="2012667"/>
            <a:chOff x="4572000" y="2857502"/>
            <a:chExt cx="4255852" cy="2012667"/>
          </a:xfrm>
        </p:grpSpPr>
        <p:pic>
          <p:nvPicPr>
            <p:cNvPr id="22" name="Picture 5" descr="D:\вовуня\ОПСА\Секции\Йога против боли в спине\РИС\Упр 1 стопы в стор.jpg"/>
            <p:cNvPicPr>
              <a:picLocks noChangeAspect="1" noChangeArrowheads="1"/>
            </p:cNvPicPr>
            <p:nvPr/>
          </p:nvPicPr>
          <p:blipFill>
            <a:blip r:embed="rId6" cstate="print"/>
            <a:srcRect t="15747" b="21530"/>
            <a:stretch>
              <a:fillRect/>
            </a:stretch>
          </p:blipFill>
          <p:spPr bwMode="auto">
            <a:xfrm>
              <a:off x="4572000" y="2857502"/>
              <a:ext cx="4255852" cy="20002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3" name="Выгнутая вверх стрелка 22"/>
            <p:cNvSpPr/>
            <p:nvPr/>
          </p:nvSpPr>
          <p:spPr>
            <a:xfrm rot="17342687" flipH="1">
              <a:off x="8271646" y="4054395"/>
              <a:ext cx="410986" cy="204610"/>
            </a:xfrm>
            <a:prstGeom prst="curvedDown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4" name="Выгнутая вверх стрелка 23"/>
            <p:cNvSpPr/>
            <p:nvPr/>
          </p:nvSpPr>
          <p:spPr>
            <a:xfrm rot="17342687" flipH="1">
              <a:off x="8220647" y="4521606"/>
              <a:ext cx="492516" cy="204610"/>
            </a:xfrm>
            <a:prstGeom prst="curvedDown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5" name="Выгнутая вверх стрелка 24"/>
            <p:cNvSpPr/>
            <p:nvPr/>
          </p:nvSpPr>
          <p:spPr>
            <a:xfrm rot="17753737">
              <a:off x="5050300" y="3187991"/>
              <a:ext cx="375003" cy="186411"/>
            </a:xfrm>
            <a:prstGeom prst="curvedDownArrow">
              <a:avLst>
                <a:gd name="adj1" fmla="val 25000"/>
                <a:gd name="adj2" fmla="val 50000"/>
                <a:gd name="adj3" fmla="val 49528"/>
              </a:avLst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4661311" y="3616418"/>
            <a:ext cx="42558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Спиральный поворот 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позвоночника: </a:t>
            </a:r>
            <a:endParaRPr lang="ru-RU" sz="20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поднять </a:t>
            </a:r>
            <a:r>
              <a:rPr lang="ru-RU" sz="2000" b="1" dirty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левое </a:t>
            </a: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бедро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повернуть </a:t>
            </a:r>
            <a:r>
              <a:rPr lang="ru-RU" sz="2000" b="1" dirty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голову </a:t>
            </a: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влево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ступни </a:t>
            </a:r>
            <a:r>
              <a:rPr lang="ru-RU" sz="2000" b="1" dirty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ног </a:t>
            </a:r>
            <a:r>
              <a:rPr lang="ru-RU" sz="20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повернуть вправо</a:t>
            </a:r>
            <a:endParaRPr lang="ru-RU" sz="2000" b="1" dirty="0">
              <a:solidFill>
                <a:srgbClr val="0066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208800" y="530097"/>
            <a:ext cx="87923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D56509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 </a:t>
            </a: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3059832" y="1457636"/>
            <a:ext cx="5000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А</a:t>
            </a:r>
            <a:endParaRPr lang="ru-RU" sz="28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147678" y="1570383"/>
            <a:ext cx="383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Б</a:t>
            </a:r>
            <a:endParaRPr lang="ru-RU" sz="2800" dirty="0">
              <a:solidFill>
                <a:srgbClr val="D5650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7" name="Рисунок 6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Рисунок 9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2" name="AutoShape 2" descr="https://medboli.ru/wp-content/uploads/2018/12-5/1517325515_uprazhnenie_ladoshki_1516734049_5a6786617887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357422" y="71420"/>
            <a:ext cx="6732240" cy="579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 «КРОКОДИЛ</a:t>
            </a:r>
            <a:r>
              <a:rPr lang="ru-RU" sz="3200" b="1" dirty="0" smtClean="0">
                <a:solidFill>
                  <a:srgbClr val="D56509"/>
                </a:solidFill>
              </a:rPr>
              <a:t>»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D5650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92067" y="3338577"/>
            <a:ext cx="422700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Спиральный </a:t>
            </a:r>
            <a:r>
              <a:rPr 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поворот </a:t>
            </a:r>
            <a:r>
              <a:rPr 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позвоночника: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повернуть ноги влево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голову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повернуть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вправо</a:t>
            </a:r>
            <a:endParaRPr lang="ru-RU" sz="2200" b="1" dirty="0" smtClean="0">
              <a:solidFill>
                <a:srgbClr val="0066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4688998" y="3435846"/>
            <a:ext cx="43204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Спиральный </a:t>
            </a:r>
            <a:r>
              <a:rPr 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поворот </a:t>
            </a:r>
            <a:r>
              <a:rPr 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позвоночника: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повернуть ноги вправо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голову повернуть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влево</a:t>
            </a:r>
            <a:r>
              <a:rPr lang="ru-RU" sz="2200" b="1" dirty="0" smtClean="0">
                <a:solidFill>
                  <a:srgbClr val="0066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lang="ru-RU" sz="2200" b="1" dirty="0" smtClean="0">
              <a:solidFill>
                <a:srgbClr val="0066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216835" y="1374903"/>
            <a:ext cx="4117893" cy="1885090"/>
            <a:chOff x="5500694" y="1238240"/>
            <a:chExt cx="2911139" cy="1928685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5500694" y="1238240"/>
              <a:ext cx="2893031" cy="1928685"/>
              <a:chOff x="214282" y="1071552"/>
              <a:chExt cx="3229429" cy="1973539"/>
            </a:xfrm>
          </p:grpSpPr>
          <p:pic>
            <p:nvPicPr>
              <p:cNvPr id="5122" name="Picture 2" descr="D:\вовуня\ОПСА\Секции\Йога против боли в спине\РИС\Упр 2  Голень на голень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14282" y="1071552"/>
                <a:ext cx="3229429" cy="197353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5" name="Выгнутая вверх стрелка 14"/>
              <p:cNvSpPr/>
              <p:nvPr/>
            </p:nvSpPr>
            <p:spPr>
              <a:xfrm rot="19939741">
                <a:off x="2507121" y="2143889"/>
                <a:ext cx="918921" cy="401187"/>
              </a:xfrm>
              <a:prstGeom prst="curvedDownArrow">
                <a:avLst/>
              </a:prstGeom>
              <a:solidFill>
                <a:srgbClr val="00206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Выгнутая вверх стрелка 15"/>
              <p:cNvSpPr/>
              <p:nvPr/>
            </p:nvSpPr>
            <p:spPr>
              <a:xfrm rot="18911786" flipH="1">
                <a:off x="765773" y="1129755"/>
                <a:ext cx="406652" cy="189147"/>
              </a:xfrm>
              <a:prstGeom prst="curvedDownArrow">
                <a:avLst/>
              </a:prstGeom>
              <a:solidFill>
                <a:srgbClr val="002060"/>
              </a:soli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Rectangle 1"/>
            <p:cNvSpPr>
              <a:spLocks noChangeArrowheads="1"/>
            </p:cNvSpPr>
            <p:nvPr/>
          </p:nvSpPr>
          <p:spPr bwMode="auto">
            <a:xfrm>
              <a:off x="7911799" y="1274685"/>
              <a:ext cx="5000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rgbClr val="D5650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Times New Roman" pitchFamily="18" charset="0"/>
                  <a:cs typeface="Times New Roman" pitchFamily="18" charset="0"/>
                </a:rPr>
                <a:t>А 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4802638" y="1306090"/>
            <a:ext cx="4093200" cy="2001600"/>
            <a:chOff x="285720" y="3113519"/>
            <a:chExt cx="3260351" cy="2029411"/>
          </a:xfrm>
        </p:grpSpPr>
        <p:pic>
          <p:nvPicPr>
            <p:cNvPr id="17" name="Picture 2" descr="D:\вовуня\ОПСА\Секции\Йога против боли в спине\РИС\Упр 2  Голень на голень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5720" y="3113519"/>
              <a:ext cx="3260351" cy="202941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Выгнутая вверх стрелка 17"/>
            <p:cNvSpPr/>
            <p:nvPr/>
          </p:nvSpPr>
          <p:spPr>
            <a:xfrm rot="19939741" flipH="1">
              <a:off x="2254973" y="4093078"/>
              <a:ext cx="1125106" cy="451198"/>
            </a:xfrm>
            <a:prstGeom prst="curvedDownArrow">
              <a:avLst/>
            </a:prstGeom>
            <a:solidFill>
              <a:srgbClr val="00206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9" name="Выгнутая вверх стрелка 18"/>
            <p:cNvSpPr/>
            <p:nvPr/>
          </p:nvSpPr>
          <p:spPr>
            <a:xfrm rot="18911786">
              <a:off x="792454" y="3119411"/>
              <a:ext cx="416386" cy="190563"/>
            </a:xfrm>
            <a:prstGeom prst="curvedDownArrow">
              <a:avLst/>
            </a:prstGeom>
            <a:solidFill>
              <a:srgbClr val="00206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7" name="Rectangle 1"/>
            <p:cNvSpPr>
              <a:spLocks noChangeArrowheads="1"/>
            </p:cNvSpPr>
            <p:nvPr/>
          </p:nvSpPr>
          <p:spPr bwMode="auto">
            <a:xfrm>
              <a:off x="3023945" y="3172353"/>
              <a:ext cx="500034" cy="508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rgbClr val="D5650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Times New Roman" pitchFamily="18" charset="0"/>
                  <a:cs typeface="Times New Roman" pitchFamily="18" charset="0"/>
                </a:rPr>
                <a:t>Б </a:t>
              </a: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8843" y="816678"/>
            <a:ext cx="9089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 2</a:t>
            </a:r>
            <a:endParaRPr lang="ru-RU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2411760" y="71420"/>
            <a:ext cx="6732240" cy="579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 «КРОКОДИЛ</a:t>
            </a: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112794" y="1404737"/>
            <a:ext cx="3758268" cy="1687245"/>
            <a:chOff x="4934101" y="943693"/>
            <a:chExt cx="3758268" cy="1687245"/>
          </a:xfrm>
        </p:grpSpPr>
        <p:pic>
          <p:nvPicPr>
            <p:cNvPr id="4098" name="Picture 2" descr="D:\вовуня\ОПСА\Секции\Йога против боли в спине\РИС\УПР 3 Стопа на стопе.jp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10998" t="1415" r="5782" b="50271"/>
            <a:stretch/>
          </p:blipFill>
          <p:spPr bwMode="auto">
            <a:xfrm>
              <a:off x="4934101" y="994529"/>
              <a:ext cx="3758268" cy="163640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Выгнутая вверх стрелка 15"/>
            <p:cNvSpPr/>
            <p:nvPr/>
          </p:nvSpPr>
          <p:spPr>
            <a:xfrm rot="19939741" flipH="1">
              <a:off x="7255633" y="1592748"/>
              <a:ext cx="1125106" cy="451198"/>
            </a:xfrm>
            <a:prstGeom prst="curvedDownArrow">
              <a:avLst/>
            </a:prstGeom>
            <a:solidFill>
              <a:srgbClr val="00206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6600"/>
                </a:solidFill>
              </a:endParaRPr>
            </a:p>
          </p:txBody>
        </p:sp>
        <p:sp>
          <p:nvSpPr>
            <p:cNvPr id="17" name="Выгнутая вверх стрелка 16"/>
            <p:cNvSpPr/>
            <p:nvPr/>
          </p:nvSpPr>
          <p:spPr>
            <a:xfrm rot="18911786">
              <a:off x="5223628" y="1141973"/>
              <a:ext cx="533145" cy="278195"/>
            </a:xfrm>
            <a:prstGeom prst="curvedDownArrow">
              <a:avLst/>
            </a:prstGeom>
            <a:solidFill>
              <a:srgbClr val="00206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6600"/>
                </a:solidFill>
              </a:endParaRPr>
            </a:p>
          </p:txBody>
        </p:sp>
        <p:sp>
          <p:nvSpPr>
            <p:cNvPr id="20" name="Rectangle 1"/>
            <p:cNvSpPr>
              <a:spLocks noChangeArrowheads="1"/>
            </p:cNvSpPr>
            <p:nvPr/>
          </p:nvSpPr>
          <p:spPr bwMode="auto">
            <a:xfrm>
              <a:off x="8171149" y="943693"/>
              <a:ext cx="5000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rgbClr val="D5650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Times New Roman" pitchFamily="18" charset="0"/>
                  <a:cs typeface="Times New Roman" pitchFamily="18" charset="0"/>
                </a:rPr>
                <a:t>А</a:t>
              </a:r>
              <a:r>
                <a:rPr lang="ru-RU" b="1" dirty="0" smtClean="0">
                  <a:solidFill>
                    <a:srgbClr val="D56509"/>
                  </a:solidFill>
                  <a:latin typeface="+mj-lt"/>
                  <a:ea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746034" y="1392769"/>
            <a:ext cx="4185741" cy="1699213"/>
            <a:chOff x="580917" y="3129980"/>
            <a:chExt cx="4363803" cy="1699213"/>
          </a:xfrm>
        </p:grpSpPr>
        <p:pic>
          <p:nvPicPr>
            <p:cNvPr id="14" name="Picture 2" descr="D:\вовуня\ОПСА\Секции\Йога против боли в спине\РИС\УПР 3 Стопа на стопе.jp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3373" t="50225"/>
            <a:stretch/>
          </p:blipFill>
          <p:spPr bwMode="auto">
            <a:xfrm>
              <a:off x="580917" y="3143254"/>
              <a:ext cx="4363803" cy="168593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Выгнутая вверх стрелка 17"/>
            <p:cNvSpPr/>
            <p:nvPr/>
          </p:nvSpPr>
          <p:spPr>
            <a:xfrm rot="19939741">
              <a:off x="3689468" y="3641162"/>
              <a:ext cx="1024812" cy="451198"/>
            </a:xfrm>
            <a:prstGeom prst="curvedDownArrow">
              <a:avLst/>
            </a:prstGeom>
            <a:solidFill>
              <a:srgbClr val="00206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9" name="Выгнутая вверх стрелка 18"/>
            <p:cNvSpPr/>
            <p:nvPr/>
          </p:nvSpPr>
          <p:spPr>
            <a:xfrm rot="18911786" flipH="1">
              <a:off x="1040485" y="3330641"/>
              <a:ext cx="485619" cy="278195"/>
            </a:xfrm>
            <a:prstGeom prst="curvedDownArrow">
              <a:avLst/>
            </a:prstGeom>
            <a:solidFill>
              <a:srgbClr val="00206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1" name="Rectangle 1"/>
            <p:cNvSpPr>
              <a:spLocks noChangeArrowheads="1"/>
            </p:cNvSpPr>
            <p:nvPr/>
          </p:nvSpPr>
          <p:spPr bwMode="auto">
            <a:xfrm>
              <a:off x="4415887" y="3129980"/>
              <a:ext cx="5000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rgbClr val="D5650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Times New Roman" pitchFamily="18" charset="0"/>
                  <a:cs typeface="Times New Roman" pitchFamily="18" charset="0"/>
                </a:rPr>
                <a:t>Б</a:t>
              </a:r>
              <a:r>
                <a:rPr lang="ru-RU" b="1" dirty="0" smtClean="0">
                  <a:solidFill>
                    <a:srgbClr val="32963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112794" y="3384707"/>
            <a:ext cx="375826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Спиральный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поворот стоп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вправо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голову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повернуть влево</a:t>
            </a:r>
            <a:endParaRPr lang="ru-RU" sz="2200" b="1" dirty="0" smtClean="0">
              <a:solidFill>
                <a:srgbClr val="0066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4788023" y="3409633"/>
            <a:ext cx="414375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2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Спиральный поворот стоп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влево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голову </a:t>
            </a:r>
            <a:r>
              <a:rPr lang="ru-RU" sz="22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повернуть вправо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88282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3</a:t>
            </a:r>
            <a:endParaRPr 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2411760" y="71420"/>
            <a:ext cx="6732240" cy="579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D56509"/>
                </a:solidFill>
              </a:rPr>
              <a:t>КОМПЛЕКС «КРОКОДИЛ», </a:t>
            </a:r>
            <a:r>
              <a:rPr lang="ru-RU" sz="3200" b="1" dirty="0" smtClean="0">
                <a:solidFill>
                  <a:srgbClr val="D56509"/>
                </a:solidFill>
              </a:rPr>
              <a:t>4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D5650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1331640" y="1142726"/>
            <a:ext cx="6802686" cy="2812663"/>
            <a:chOff x="2152650" y="448349"/>
            <a:chExt cx="6991350" cy="3552141"/>
          </a:xfrm>
        </p:grpSpPr>
        <p:pic>
          <p:nvPicPr>
            <p:cNvPr id="6146" name="Picture 2" descr="D:\вовуня\ОПСА\Секции\Йога против боли в спине\РИС\Упр 4 стопа за колено 222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52650" y="1142990"/>
              <a:ext cx="6991350" cy="28575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Выгнутая вверх стрелка 15"/>
            <p:cNvSpPr/>
            <p:nvPr/>
          </p:nvSpPr>
          <p:spPr>
            <a:xfrm rot="2737919" flipH="1">
              <a:off x="4778352" y="957712"/>
              <a:ext cx="1669011" cy="650286"/>
            </a:xfrm>
            <a:prstGeom prst="curvedDownArrow">
              <a:avLst/>
            </a:prstGeom>
            <a:solidFill>
              <a:srgbClr val="00206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" name="Выгнутая вверх стрелка 16"/>
            <p:cNvSpPr/>
            <p:nvPr/>
          </p:nvSpPr>
          <p:spPr>
            <a:xfrm rot="1690183">
              <a:off x="7262190" y="989412"/>
              <a:ext cx="884912" cy="396831"/>
            </a:xfrm>
            <a:prstGeom prst="curvedDownArrow">
              <a:avLst/>
            </a:prstGeom>
            <a:solidFill>
              <a:srgbClr val="00206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179512" y="4028767"/>
            <a:ext cx="892899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Спиральный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поворот туловища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вправо - колено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касается пола, голова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повернута  влево   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затем наоборот </a:t>
            </a:r>
            <a:endParaRPr lang="ru-RU" sz="2200" b="1" dirty="0" smtClean="0">
              <a:solidFill>
                <a:srgbClr val="006600"/>
              </a:solidFill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15566"/>
            <a:ext cx="9108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4 </a:t>
            </a:r>
            <a:endParaRPr lang="ru-RU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D:\вовуня\ОПСА\Секции\Йога против боли в спине\РИС\Упр 5 И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6705" y="1332095"/>
            <a:ext cx="2611175" cy="1678469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6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Заголовок 1"/>
          <p:cNvSpPr txBox="1">
            <a:spLocks/>
          </p:cNvSpPr>
          <p:nvPr/>
        </p:nvSpPr>
        <p:spPr>
          <a:xfrm>
            <a:off x="2411760" y="71420"/>
            <a:ext cx="6732240" cy="579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 «КРОКОДИЛ</a:t>
            </a: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7172" name="Picture 4" descr="D:\вовуня\ОПСА\Секции\Йога против боли в спине\РИС\Упр 6 колени в сторону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831581">
            <a:off x="357794" y="2332513"/>
            <a:ext cx="2952747" cy="2214560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4" descr="D:\вовуня\ОПСА\Секции\Йога против боли в спине\РИС\Упр 6 колени в сторону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321501" flipH="1">
            <a:off x="5754609" y="2319336"/>
            <a:ext cx="2952000" cy="2176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Выгнутая вверх стрелка 16"/>
          <p:cNvSpPr/>
          <p:nvPr/>
        </p:nvSpPr>
        <p:spPr>
          <a:xfrm rot="20469968">
            <a:off x="1111901" y="2346772"/>
            <a:ext cx="884912" cy="396831"/>
          </a:xfrm>
          <a:prstGeom prst="curvedDownArrow">
            <a:avLst/>
          </a:prstGeom>
          <a:solidFill>
            <a:srgbClr val="00206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верх стрелка 17"/>
          <p:cNvSpPr/>
          <p:nvPr/>
        </p:nvSpPr>
        <p:spPr>
          <a:xfrm rot="20286315" flipH="1">
            <a:off x="1047641" y="3716123"/>
            <a:ext cx="1252955" cy="497336"/>
          </a:xfrm>
          <a:prstGeom prst="curvedDownArrow">
            <a:avLst/>
          </a:prstGeom>
          <a:solidFill>
            <a:srgbClr val="002060"/>
          </a:solidFill>
          <a:ln w="317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1366021" flipH="1">
            <a:off x="7389024" y="2463361"/>
            <a:ext cx="604123" cy="281539"/>
          </a:xfrm>
          <a:prstGeom prst="curvedDownArrow">
            <a:avLst/>
          </a:prstGeom>
          <a:solidFill>
            <a:srgbClr val="00206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 rot="1272446">
            <a:off x="6835857" y="3481295"/>
            <a:ext cx="1171075" cy="491691"/>
          </a:xfrm>
          <a:prstGeom prst="curvedDownArrow">
            <a:avLst/>
          </a:prstGeom>
          <a:solidFill>
            <a:srgbClr val="002060"/>
          </a:solidFill>
          <a:ln w="3175">
            <a:solidFill>
              <a:srgbClr val="0066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3166705" y="2666160"/>
            <a:ext cx="2611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D56509"/>
                </a:solidFill>
                <a:ea typeface="Times New Roman" pitchFamily="18" charset="0"/>
                <a:cs typeface="Times New Roman" pitchFamily="18" charset="0"/>
              </a:rPr>
              <a:t>Исходное положение</a:t>
            </a:r>
            <a:endParaRPr lang="ru-RU" b="1" dirty="0" smtClean="0">
              <a:solidFill>
                <a:srgbClr val="D56509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2771800" y="3812597"/>
            <a:ext cx="35283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Спиральный </a:t>
            </a:r>
            <a:r>
              <a:rPr lang="ru-RU" sz="20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поворот позвоночника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в правую и левую сторону</a:t>
            </a:r>
            <a:endParaRPr lang="ru-RU" sz="2000" b="1" dirty="0" smtClean="0">
              <a:solidFill>
                <a:srgbClr val="0066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1015607" y="1896879"/>
            <a:ext cx="5000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329632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7774071" y="1952949"/>
            <a:ext cx="5000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Б</a:t>
            </a:r>
            <a:r>
              <a:rPr lang="ru-RU" b="1" dirty="0" smtClean="0">
                <a:solidFill>
                  <a:srgbClr val="329632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1" y="78391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5</a:t>
            </a:r>
            <a:endParaRPr 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 descr="D:\вовуня\ОПСА\Секции\Йога против боли в спине\РИС\Оба колена в сторону 2.jpg"/>
          <p:cNvPicPr>
            <a:picLocks noChangeAspect="1" noChangeArrowheads="1"/>
          </p:cNvPicPr>
          <p:nvPr/>
        </p:nvPicPr>
        <p:blipFill>
          <a:blip r:embed="rId2" cstate="print"/>
          <a:srcRect l="14132" t="8010" r="11895" b="4859"/>
          <a:stretch>
            <a:fillRect/>
          </a:stretch>
        </p:blipFill>
        <p:spPr bwMode="auto">
          <a:xfrm rot="21035246" flipH="1">
            <a:off x="5228285" y="1519733"/>
            <a:ext cx="3638453" cy="2421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D:\вовуня\ОПСА\Секции\Йога против боли в спине\РИС\Оба колена в сторону 2.jpg"/>
          <p:cNvPicPr>
            <a:picLocks noChangeAspect="1" noChangeArrowheads="1"/>
          </p:cNvPicPr>
          <p:nvPr/>
        </p:nvPicPr>
        <p:blipFill>
          <a:blip r:embed="rId2" cstate="print"/>
          <a:srcRect l="14132" t="8010" r="11895" b="4859"/>
          <a:stretch>
            <a:fillRect/>
          </a:stretch>
        </p:blipFill>
        <p:spPr bwMode="auto">
          <a:xfrm rot="534382">
            <a:off x="353404" y="1451743"/>
            <a:ext cx="3563097" cy="2523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Заголовок 1"/>
          <p:cNvSpPr txBox="1">
            <a:spLocks/>
          </p:cNvSpPr>
          <p:nvPr/>
        </p:nvSpPr>
        <p:spPr>
          <a:xfrm>
            <a:off x="2411760" y="71420"/>
            <a:ext cx="6732240" cy="579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 «КРОКОДИЛ</a:t>
            </a: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rot="18507871">
            <a:off x="746260" y="1830906"/>
            <a:ext cx="884912" cy="396831"/>
          </a:xfrm>
          <a:prstGeom prst="curvedDownArrow">
            <a:avLst/>
          </a:prstGeom>
          <a:solidFill>
            <a:srgbClr val="00206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верх стрелка 17"/>
          <p:cNvSpPr/>
          <p:nvPr/>
        </p:nvSpPr>
        <p:spPr>
          <a:xfrm rot="17922177" flipH="1">
            <a:off x="2340296" y="2650623"/>
            <a:ext cx="1252955" cy="497336"/>
          </a:xfrm>
          <a:prstGeom prst="curvedDownArrow">
            <a:avLst/>
          </a:prstGeom>
          <a:solidFill>
            <a:srgbClr val="002060"/>
          </a:solidFill>
          <a:ln w="317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3986958" flipH="1">
            <a:off x="7759149" y="2017290"/>
            <a:ext cx="604123" cy="281539"/>
          </a:xfrm>
          <a:prstGeom prst="curvedDownArrow">
            <a:avLst/>
          </a:prstGeom>
          <a:solidFill>
            <a:srgbClr val="00206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 rot="1272446">
            <a:off x="5827157" y="2632842"/>
            <a:ext cx="1171075" cy="491691"/>
          </a:xfrm>
          <a:prstGeom prst="curvedDownArrow">
            <a:avLst/>
          </a:prstGeom>
          <a:solidFill>
            <a:srgbClr val="002060"/>
          </a:solidFill>
          <a:ln w="317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108584" y="4236206"/>
            <a:ext cx="9026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Спиральный </a:t>
            </a:r>
            <a:r>
              <a:rPr lang="ru-RU" sz="20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поворот позвоночника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в правую и левую сторону</a:t>
            </a:r>
            <a:endParaRPr lang="ru-RU" sz="2000" b="1" dirty="0" smtClean="0">
              <a:solidFill>
                <a:srgbClr val="0066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539552" y="1211998"/>
            <a:ext cx="5000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329632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8172400" y="1288942"/>
            <a:ext cx="5000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Б</a:t>
            </a:r>
            <a:r>
              <a:rPr lang="ru-RU" b="1" dirty="0" smtClean="0">
                <a:solidFill>
                  <a:srgbClr val="329632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104" y="843558"/>
            <a:ext cx="90241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6</a:t>
            </a:r>
            <a:endParaRPr lang="ru-RU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D:\вовуня\ОПСА\Секции\Йога против боли в спине\РИС\Упр 6 колени в сторону 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30140" flipH="1">
            <a:off x="4821339" y="1906732"/>
            <a:ext cx="3994247" cy="2090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2" name="Picture 2" descr="D:\вовуня\ОПСА\Секции\Йога против боли в спине\РИС\Упр 6 колени в сторону 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20498">
            <a:off x="352321" y="1874705"/>
            <a:ext cx="3746500" cy="218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Заголовок 1"/>
          <p:cNvSpPr txBox="1">
            <a:spLocks/>
          </p:cNvSpPr>
          <p:nvPr/>
        </p:nvSpPr>
        <p:spPr>
          <a:xfrm>
            <a:off x="2411760" y="71420"/>
            <a:ext cx="6732240" cy="579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 «КРОКОДИЛ</a:t>
            </a:r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rot="18507871">
            <a:off x="819723" y="1761656"/>
            <a:ext cx="884912" cy="396831"/>
          </a:xfrm>
          <a:prstGeom prst="curvedDownArrow">
            <a:avLst/>
          </a:prstGeom>
          <a:solidFill>
            <a:srgbClr val="00206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верх стрелка 17"/>
          <p:cNvSpPr/>
          <p:nvPr/>
        </p:nvSpPr>
        <p:spPr>
          <a:xfrm rot="17922177" flipH="1">
            <a:off x="2607125" y="3492072"/>
            <a:ext cx="1252955" cy="497336"/>
          </a:xfrm>
          <a:prstGeom prst="curvedDownArrow">
            <a:avLst/>
          </a:prstGeom>
          <a:solidFill>
            <a:srgbClr val="002060"/>
          </a:solidFill>
          <a:ln w="317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3055939" flipH="1">
            <a:off x="7544528" y="1715521"/>
            <a:ext cx="617548" cy="281539"/>
          </a:xfrm>
          <a:prstGeom prst="curvedDownArrow">
            <a:avLst/>
          </a:prstGeom>
          <a:solidFill>
            <a:srgbClr val="00206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 rot="1272446">
            <a:off x="4994719" y="3481297"/>
            <a:ext cx="1171075" cy="491691"/>
          </a:xfrm>
          <a:prstGeom prst="curvedDownArrow">
            <a:avLst/>
          </a:prstGeom>
          <a:solidFill>
            <a:srgbClr val="002060"/>
          </a:solidFill>
          <a:ln w="317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-7670" y="448855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Спиральный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поворот позвоночника в правую и левую сторону</a:t>
            </a:r>
            <a:endParaRPr lang="ru-RU" sz="2400" b="1" dirty="0" smtClean="0">
              <a:solidFill>
                <a:srgbClr val="0066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831600" y="1256543"/>
            <a:ext cx="5000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solidFill>
                  <a:srgbClr val="329632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7740352" y="1183856"/>
            <a:ext cx="5000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D56509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2915816" y="1531825"/>
            <a:ext cx="3600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D56509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И.П. лежа на спине руки в стороны, колени к животу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833647"/>
            <a:ext cx="91363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7</a:t>
            </a:r>
            <a:endParaRPr 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1560</TotalTime>
  <Words>206</Words>
  <Application>Microsoft Office PowerPoint</Application>
  <PresentationFormat>Экран (16:9)</PresentationFormat>
  <Paragraphs>62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Муз. открытка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pol.104-gls</cp:lastModifiedBy>
  <cp:revision>200</cp:revision>
  <dcterms:created xsi:type="dcterms:W3CDTF">2017-01-31T17:35:41Z</dcterms:created>
  <dcterms:modified xsi:type="dcterms:W3CDTF">2019-05-18T07:16:01Z</dcterms:modified>
</cp:coreProperties>
</file>