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8" r:id="rId2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D56509"/>
    <a:srgbClr val="F20000"/>
    <a:srgbClr val="000099"/>
    <a:srgbClr val="0033CC"/>
    <a:srgbClr val="CC0000"/>
    <a:srgbClr val="329632"/>
    <a:srgbClr val="339933"/>
    <a:srgbClr val="3F6EA7"/>
    <a:srgbClr val="4070AA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9638" autoAdjust="0"/>
  </p:normalViewPr>
  <p:slideViewPr>
    <p:cSldViewPr>
      <p:cViewPr varScale="1">
        <p:scale>
          <a:sx n="115" d="100"/>
          <a:sy n="115" d="100"/>
        </p:scale>
        <p:origin x="-246" y="-10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C35C19-82D8-4856-8B05-B9C75688822B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AC62E4-B036-4EB6-A933-7741D15E93B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716176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AC62E4-B036-4EB6-A933-7741D15E93B5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396962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Прямоугольник 77"/>
          <p:cNvSpPr/>
          <p:nvPr/>
        </p:nvSpPr>
        <p:spPr>
          <a:xfrm>
            <a:off x="0" y="843558"/>
            <a:ext cx="91440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D565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ПРАКТИКУМ</a:t>
            </a:r>
            <a:endParaRPr lang="ru-RU" sz="4400" b="1" dirty="0">
              <a:solidFill>
                <a:srgbClr val="D5650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9" name="Прямоугольник 48"/>
          <p:cNvSpPr/>
          <p:nvPr/>
        </p:nvSpPr>
        <p:spPr>
          <a:xfrm>
            <a:off x="2267744" y="0"/>
            <a:ext cx="6876256" cy="9479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D565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СЕКЦИЯ № 1 «ЗДОРОВЬЕФОРМИРУЮЩИЕ ТЕХНОЛОГИИ В ПРОФИЛАКТИКЕ ХРОНИЧЕСКИХ ЗАБОЛЕВАНИЙ»</a:t>
            </a:r>
          </a:p>
          <a:p>
            <a:pPr algn="ctr"/>
            <a:r>
              <a:rPr lang="ru-RU" sz="1560" b="1" dirty="0" smtClean="0">
                <a:solidFill>
                  <a:srgbClr val="D565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</p:txBody>
      </p:sp>
      <p:grpSp>
        <p:nvGrpSpPr>
          <p:cNvPr id="2" name="Группа 1"/>
          <p:cNvGrpSpPr/>
          <p:nvPr/>
        </p:nvGrpSpPr>
        <p:grpSpPr>
          <a:xfrm>
            <a:off x="82104" y="113603"/>
            <a:ext cx="2149592" cy="560539"/>
            <a:chOff x="82104" y="113603"/>
            <a:chExt cx="2149592" cy="560539"/>
          </a:xfrm>
        </p:grpSpPr>
        <p:pic>
          <p:nvPicPr>
            <p:cNvPr id="5" name="Рисунок 4" descr="D:\Документы\ОПСА\28. Саммит\2019 г\22.05.2019 г. V Междун. саммит медсестер\Логотип Саммита\Логотип_5_m.png"/>
            <p:cNvPicPr/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 r="69942"/>
            <a:stretch/>
          </p:blipFill>
          <p:spPr bwMode="auto">
            <a:xfrm>
              <a:off x="82104" y="113603"/>
              <a:ext cx="576064" cy="5605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27" name="Picture 3" descr="C:\Users\Sveta\Desktop\МЗОО.png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r="72572"/>
            <a:stretch/>
          </p:blipFill>
          <p:spPr bwMode="auto">
            <a:xfrm>
              <a:off x="1259632" y="126303"/>
              <a:ext cx="512018" cy="52746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8" name="Picture 4" descr="C:\Users\Sveta\Desktop\Без именhи-1.png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10371" r="14618"/>
            <a:stretch/>
          </p:blipFill>
          <p:spPr bwMode="auto">
            <a:xfrm>
              <a:off x="662626" y="148878"/>
              <a:ext cx="538895" cy="50789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0" name="Рисунок 49" descr="D:\Документы\Эмблемы\ОПСА\эмблема.png"/>
            <p:cNvPicPr/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5696" y="129427"/>
              <a:ext cx="396000" cy="5175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0" name="TextBox 9"/>
          <p:cNvSpPr txBox="1"/>
          <p:nvPr/>
        </p:nvSpPr>
        <p:spPr>
          <a:xfrm>
            <a:off x="584975" y="1635646"/>
            <a:ext cx="8559025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6600"/>
                </a:solidFill>
              </a:rPr>
              <a:t>Обучение дыхательным упражнениям при заболеваниях органов дыхания</a:t>
            </a:r>
          </a:p>
          <a:p>
            <a:endParaRPr lang="ru-RU" sz="1600" b="1" dirty="0" smtClean="0">
              <a:solidFill>
                <a:srgbClr val="006600"/>
              </a:solidFill>
            </a:endParaRPr>
          </a:p>
          <a:p>
            <a:r>
              <a:rPr lang="ru-RU" sz="2800" b="1" dirty="0" smtClean="0">
                <a:solidFill>
                  <a:srgbClr val="006600"/>
                </a:solidFill>
              </a:rPr>
              <a:t>Обучение комплексу физических упражнений для опорно-двигательного аппарата</a:t>
            </a:r>
          </a:p>
          <a:p>
            <a:endParaRPr lang="ru-RU" sz="1600" b="1" dirty="0" smtClean="0">
              <a:solidFill>
                <a:srgbClr val="006600"/>
              </a:solidFill>
            </a:endParaRPr>
          </a:p>
          <a:p>
            <a:r>
              <a:rPr lang="ru-RU" sz="2800" b="1" dirty="0" smtClean="0">
                <a:solidFill>
                  <a:srgbClr val="006600"/>
                </a:solidFill>
              </a:rPr>
              <a:t>Психофизическая релаксация как средство профилактики стрессов</a:t>
            </a:r>
            <a:endParaRPr lang="ru-RU" sz="2800" b="1" dirty="0">
              <a:solidFill>
                <a:srgbClr val="006600"/>
              </a:solidFill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251520" y="1779662"/>
            <a:ext cx="288032" cy="216024"/>
          </a:xfrm>
          <a:prstGeom prst="ellipse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251520" y="2859782"/>
            <a:ext cx="288032" cy="216024"/>
          </a:xfrm>
          <a:prstGeom prst="ellipse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251520" y="4011910"/>
            <a:ext cx="288032" cy="216024"/>
          </a:xfrm>
          <a:prstGeom prst="ellipse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48898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Муз. открытка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Муз. открытка</Template>
  <TotalTime>1102</TotalTime>
  <Words>34</Words>
  <Application>Microsoft Office PowerPoint</Application>
  <PresentationFormat>Экран (16:9)</PresentationFormat>
  <Paragraphs>9</Paragraphs>
  <Slides>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Муз. открытка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Sveta</dc:creator>
  <cp:lastModifiedBy>ОПСА</cp:lastModifiedBy>
  <cp:revision>148</cp:revision>
  <dcterms:created xsi:type="dcterms:W3CDTF">2017-01-31T17:35:41Z</dcterms:created>
  <dcterms:modified xsi:type="dcterms:W3CDTF">2019-05-15T13:47:58Z</dcterms:modified>
</cp:coreProperties>
</file>