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07504" y="3435846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</a:t>
            </a:r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 </a:t>
            </a:r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7419" y="915566"/>
            <a:ext cx="6326582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1100</TotalTime>
  <Words>16</Words>
  <Application>Microsoft Office PowerPoint</Application>
  <PresentationFormat>Экран (16:9)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148</cp:revision>
  <dcterms:created xsi:type="dcterms:W3CDTF">2017-01-31T17:35:41Z</dcterms:created>
  <dcterms:modified xsi:type="dcterms:W3CDTF">2019-05-15T13:01:49Z</dcterms:modified>
</cp:coreProperties>
</file>