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8" r:id="rId2"/>
    <p:sldId id="259" r:id="rId3"/>
    <p:sldId id="262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D56509"/>
    <a:srgbClr val="339933"/>
    <a:srgbClr val="F20000"/>
    <a:srgbClr val="000099"/>
    <a:srgbClr val="0033CC"/>
    <a:srgbClr val="CC0000"/>
    <a:srgbClr val="329632"/>
    <a:srgbClr val="3F6EA7"/>
    <a:srgbClr val="4070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9638" autoAdjust="0"/>
  </p:normalViewPr>
  <p:slideViewPr>
    <p:cSldViewPr>
      <p:cViewPr varScale="1">
        <p:scale>
          <a:sx n="114" d="100"/>
          <a:sy n="114" d="100"/>
        </p:scale>
        <p:origin x="-114" y="-2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179512" y="1707654"/>
            <a:ext cx="87154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ДЫХАТЕЛЬНАЯ ГИМНАСТИКА </a:t>
            </a:r>
          </a:p>
          <a:p>
            <a:pPr algn="ctr"/>
            <a:r>
              <a:rPr lang="ru-RU" sz="4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МЕТОДИКЕ </a:t>
            </a:r>
          </a:p>
          <a:p>
            <a:pPr algn="ctr"/>
            <a:r>
              <a:rPr lang="ru-RU" sz="4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А.Н. СТРЕЛЬНИКОВОЙ </a:t>
            </a:r>
            <a:endParaRPr lang="en-US" sz="4800" b="1" dirty="0">
              <a:ln/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0"/>
            <a:ext cx="68169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1 «ЗДОРОВЬЕФОРМИРУЮЩИЕ ТЕХНОЛОГИИ В ПРОФИЛАКТИКЕ ХРОНИЧЕСКИХ ЗАБОЛЕВАНИЙ»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Дыхательная гимнастика по Стрельниково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857238"/>
            <a:ext cx="3745556" cy="4162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79512" y="987574"/>
            <a:ext cx="511256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Противопоказания: </a:t>
            </a:r>
            <a:endParaRPr lang="ru-RU" sz="24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b="1" dirty="0" smtClean="0">
              <a:solidFill>
                <a:srgbClr val="D56509"/>
              </a:solidFill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сотрясения мозга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гипертонический криз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атеросклероз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сосудов </a:t>
            </a:r>
            <a:r>
              <a:rPr lang="ru-RU" sz="2400" b="1" dirty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головного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мозга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мигрень</a:t>
            </a:r>
            <a:endParaRPr lang="ru-RU" sz="2400" b="1" dirty="0">
              <a:solidFill>
                <a:srgbClr val="006600"/>
              </a:solidFill>
              <a:ea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8" name="Рисунок 7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Рисунок 10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500298" y="71420"/>
            <a:ext cx="6357982" cy="579821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УПРАЖНЕНИЕ «ПОВОРОТЫ ГОЛОВЫ»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79512" y="4286262"/>
            <a:ext cx="37495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12 подходов по 8 раз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Всего 96 дыхательных движений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1059582"/>
            <a:ext cx="496855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Противопоказания: </a:t>
            </a:r>
            <a:endParaRPr lang="ru-RU" sz="24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b="1" dirty="0">
              <a:solidFill>
                <a:srgbClr val="D56509"/>
              </a:solidFill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сотрясения мозга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гипертонический криз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атеросклероз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сосудов </a:t>
            </a:r>
            <a:r>
              <a:rPr lang="ru-RU" sz="2400" b="1" dirty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головного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мозга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мигрень</a:t>
            </a:r>
            <a:endParaRPr lang="ru-RU" sz="2400" b="1" dirty="0">
              <a:solidFill>
                <a:srgbClr val="006600"/>
              </a:solidFill>
              <a:ea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8" name="Рисунок 7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Рисунок 10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411760" y="119721"/>
            <a:ext cx="6357982" cy="57982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УПРАЖНЕНИЕ «УШКИ»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662626" y="4298522"/>
            <a:ext cx="39290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12 подходов по 8 раз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Всего 96 дыхательных движений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4097" name="Picture 1" descr="C:\Documents and Settings\Admin\Рабочий стол\УШКИ 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818" y="857237"/>
            <a:ext cx="2857520" cy="4209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746" y="843558"/>
            <a:ext cx="5828202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Противопоказания: </a:t>
            </a:r>
            <a:endParaRPr lang="ru-RU" sz="24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сотрясения мозга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гипертонический криз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атеросклероз </a:t>
            </a:r>
            <a:r>
              <a:rPr lang="ru-RU" sz="2200" b="1" dirty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сосудов головного </a:t>
            </a: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мозга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мигрень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Ограничения</a:t>
            </a:r>
            <a:r>
              <a:rPr lang="ru-RU" sz="2400" b="1" dirty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: </a:t>
            </a:r>
            <a:endParaRPr lang="ru-RU" sz="24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повышенное </a:t>
            </a:r>
            <a:r>
              <a:rPr lang="ru-RU" sz="2200" b="1" dirty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черепное, </a:t>
            </a:r>
            <a:endParaRPr lang="ru-RU" sz="2200" b="1" dirty="0" smtClean="0">
              <a:solidFill>
                <a:srgbClr val="006600"/>
              </a:solidFill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  глазное </a:t>
            </a:r>
            <a:r>
              <a:rPr lang="ru-RU" sz="2200" b="1" dirty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и артериальное </a:t>
            </a: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давление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остеохондроз </a:t>
            </a:r>
            <a:r>
              <a:rPr lang="ru-RU" sz="2200" b="1" dirty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шейного отдела </a:t>
            </a:r>
            <a:r>
              <a:rPr lang="ru-RU" sz="22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позвоночника</a:t>
            </a:r>
            <a:endParaRPr lang="ru-RU" sz="2200" b="1" dirty="0">
              <a:solidFill>
                <a:srgbClr val="006600"/>
              </a:solidFill>
              <a:ea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8" name="Рисунок 7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Рисунок 10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267036" y="71420"/>
            <a:ext cx="6769460" cy="57982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УПРАЖНЕНИЕ «МАЛЕНЬКИЙ МАЯТНИК»</a:t>
            </a:r>
            <a:endParaRPr lang="ru-RU" sz="28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988890" y="4371950"/>
            <a:ext cx="39290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12 подходов по 8 раз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Всего 96 дыхательных движений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3073" name="Picture 1" descr="C:\Documents and Settings\Admin\Рабочий стол\Маленький маятни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910274"/>
            <a:ext cx="2640629" cy="4022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Дыхательная гимнастика по Стрельниково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985851"/>
            <a:ext cx="3953971" cy="39467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6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7" name="Рисунок 6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Рисунок 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500298" y="119721"/>
            <a:ext cx="6357982" cy="57982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УПРАЖНЕНИЕ «ПЕРЕКАТЫ»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67167" y="1275606"/>
            <a:ext cx="392905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12 подходов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по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8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раз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Всего 96 дыхательных движений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0136" y="785800"/>
            <a:ext cx="4588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"Передний шаг" </a:t>
            </a:r>
            <a:endParaRPr lang="ru-RU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7" name="Рисунок 6" descr="Дыхательная гимнастика по Стрельниково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138" y="1278617"/>
            <a:ext cx="4572032" cy="2962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6339391" y="755397"/>
            <a:ext cx="23902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"Задний шаг"</a:t>
            </a:r>
            <a:endParaRPr lang="ru-RU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3074" name="Picture 2" descr="http://coollib.com/i/91/187091/_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285866"/>
            <a:ext cx="2357454" cy="2943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9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0" name="Рисунок 9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Рисунок 12" descr="D:\Документы\Эмблемы\ОПСА\эмблема.png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123728" y="71420"/>
            <a:ext cx="6357982" cy="57982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УПРАЖНЕНИЕ «ШАГИ»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69166" y="4371950"/>
            <a:ext cx="89673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12 подходов по 8 раз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Всего 96 дыхательных движений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231696" y="-20538"/>
            <a:ext cx="680424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АЛЕКСАНДРА НИКОЛАЕВНА СТРЕЛЬНИКОВА</a:t>
            </a:r>
          </a:p>
          <a:p>
            <a:pPr algn="ctr"/>
            <a:r>
              <a:rPr lang="ru-RU" sz="25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(1912 – 1989)</a:t>
            </a:r>
          </a:p>
        </p:txBody>
      </p:sp>
      <p:pic>
        <p:nvPicPr>
          <p:cNvPr id="11" name="Содержимое 3" descr="Фото"/>
          <p:cNvPicPr>
            <a:picLocks noGrp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8" y="1059582"/>
            <a:ext cx="3672408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214282" y="107409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Оперная  певица, театральный педагог и </a:t>
            </a:r>
            <a:r>
              <a:rPr lang="ru-RU" sz="32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педагог-фониатор</a:t>
            </a:r>
            <a:endParaRPr lang="ru-RU" sz="32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179512" y="3629511"/>
            <a:ext cx="5085494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Авторские права на методику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А.Н. Стрельникова получила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1972 г. </a:t>
            </a:r>
            <a:r>
              <a:rPr lang="ru-RU" sz="25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</a:t>
            </a:r>
          </a:p>
        </p:txBody>
      </p:sp>
    </p:spTree>
    <p:extLst>
      <p:ext uri="{BB962C8B-B14F-4D97-AF65-F5344CB8AC3E}">
        <p14:creationId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236389" y="83000"/>
            <a:ext cx="68042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МИХАИЛ НИКОЛАЕВИЧ ЩЕТИНИН</a:t>
            </a:r>
          </a:p>
        </p:txBody>
      </p:sp>
      <p:pic>
        <p:nvPicPr>
          <p:cNvPr id="10" name="Рисунок 9" descr="http://www.knigi-janzen.de/images/goods/big/12231977.jpg"/>
          <p:cNvPicPr/>
          <p:nvPr/>
        </p:nvPicPr>
        <p:blipFill>
          <a:blip r:embed="rId7" cstate="print"/>
          <a:srcRect l="16014" t="3125" r="17927" b="1562"/>
          <a:stretch>
            <a:fillRect/>
          </a:stretch>
        </p:blipFill>
        <p:spPr bwMode="auto">
          <a:xfrm>
            <a:off x="6618012" y="946833"/>
            <a:ext cx="2490492" cy="3861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3" descr="http://www.soyzkanc.ru/images/stories/virtuemart/product/379776.jpg"/>
          <p:cNvPicPr>
            <a:picLocks noGrp="1"/>
          </p:cNvPicPr>
          <p:nvPr>
            <p:ph idx="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946821"/>
            <a:ext cx="2457104" cy="3861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771800" y="1059582"/>
            <a:ext cx="36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66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единственный ученик и творческий наследник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3399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D5650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А.Н. Стрельниковой.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2283718"/>
            <a:ext cx="3600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66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Именно его усилиями и многолетней работой лечебный метод не претерпел изменений под влиянием нескончаемого числа «специалистов», средств массовой информации и времени</a:t>
            </a:r>
            <a:endParaRPr lang="ru-RU" b="1" dirty="0">
              <a:solidFill>
                <a:srgbClr val="0066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71420"/>
            <a:ext cx="6357982" cy="57982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УПРАЖНЕНИЕ «ЛАДОШКИ»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grpSp>
        <p:nvGrpSpPr>
          <p:cNvPr id="6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7" name="Рисунок 6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Рисунок 9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67167" y="998607"/>
            <a:ext cx="392905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12 подходов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по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8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раз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Всего 96 дыхательных движений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11265" name="Picture 1" descr="C:\Documents and Settings\Admin\Рабочий стол\ЛАДОШКИ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51350" y="857238"/>
            <a:ext cx="3361010" cy="4236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7" name="Рисунок 6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Рисунок 9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500298" y="71420"/>
            <a:ext cx="6357982" cy="57982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УПРАЖНЕНИЕ «ПОГОНЧИКИ»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60375" y="1131590"/>
            <a:ext cx="392905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12 подходов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по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8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раз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Всего 96 дыхательных движений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0242" name="AutoShape 2" descr="https://medboli.ru/wp-content/uploads/2018/12-5/1517325515_uprazhnenie_ladoshki_1516734049_5a6786617887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3" name="Picture 3" descr="C:\Documents and Settings\Admin\Рабочий стол\ПОГОНЧИКИ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871545"/>
            <a:ext cx="3140527" cy="41780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7504" y="895241"/>
            <a:ext cx="410445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Противопоказания:</a:t>
            </a:r>
            <a:endParaRPr lang="ru-RU" b="1" dirty="0" smtClean="0">
              <a:solidFill>
                <a:srgbClr val="D56509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сотрясения мозга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аневризма аорты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серьезные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травмы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позвоночника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смещение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позвоночных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дисков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гипертонический криз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2127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2127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2127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Ограничения: </a:t>
            </a:r>
            <a:endParaRPr lang="ru-RU" b="1" dirty="0" smtClean="0">
              <a:solidFill>
                <a:srgbClr val="006600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 желчнокаменная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 мочекаменная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болезни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повышенное черепное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глазное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 артериальное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давление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камни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почках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+mj-lt"/>
              <a:cs typeface="Times New Roman" pitchFamily="18" charset="0"/>
            </a:endParaRPr>
          </a:p>
        </p:txBody>
      </p:sp>
      <p:grpSp>
        <p:nvGrpSpPr>
          <p:cNvPr id="7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8" name="Рисунок 7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Рисунок 10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Заголовок 1"/>
          <p:cNvSpPr txBox="1">
            <a:spLocks/>
          </p:cNvSpPr>
          <p:nvPr/>
        </p:nvSpPr>
        <p:spPr>
          <a:xfrm>
            <a:off x="2411760" y="71420"/>
            <a:ext cx="6357982" cy="579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УПРАЖНЕНИЕ «НАСОС»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4499992" y="4371950"/>
            <a:ext cx="45011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12 подходов по 8 раз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Всего 96 дыхательных движений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15" name="Picture 2" descr="C:\Documents and Settings\Admin\Рабочий стол\НАСОС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898635"/>
            <a:ext cx="4573172" cy="3361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504" y="1131590"/>
            <a:ext cx="34643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Ограничения: </a:t>
            </a:r>
            <a:endParaRPr lang="ru-RU" sz="24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варикозное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расширение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вен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1200" b="1" dirty="0" smtClean="0">
              <a:solidFill>
                <a:srgbClr val="006600"/>
              </a:solidFill>
              <a:ea typeface="Times New Roman" pitchFamily="18" charset="0"/>
              <a:cs typeface="Times New Roman" pitchFamily="18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артриты суставов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ног</a:t>
            </a:r>
            <a:endParaRPr lang="ru-RU" sz="2400" b="1" dirty="0" smtClean="0">
              <a:solidFill>
                <a:srgbClr val="006600"/>
              </a:solidFill>
              <a:cs typeface="Times New Roman" pitchFamily="18" charset="0"/>
            </a:endParaRPr>
          </a:p>
        </p:txBody>
      </p:sp>
      <p:grpSp>
        <p:nvGrpSpPr>
          <p:cNvPr id="6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8" name="Рисунок 7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Рисунок 10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483768" y="71420"/>
            <a:ext cx="6357982" cy="57982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УПРАЖНЕНИЕ «КОШКА»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433" y="4116436"/>
            <a:ext cx="35718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12 подходов по 8 раз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Всего 96 дыхательных движений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8193" name="Picture 1" descr="C:\Documents and Settings\Admin\Рабочий стол\кошечка 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1000114"/>
            <a:ext cx="5214966" cy="375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Дыхательная гимнастика по Стрельниково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915566"/>
            <a:ext cx="3887862" cy="4103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82104" y="987574"/>
            <a:ext cx="4129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Ограничения:</a:t>
            </a:r>
            <a:r>
              <a:rPr lang="ru-RU" sz="2400" b="1" dirty="0">
                <a:solidFill>
                  <a:srgbClr val="D5650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D56509"/>
              </a:solidFill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ишемическая болезнь сердца </a:t>
            </a:r>
            <a:r>
              <a:rPr lang="ru-RU" sz="2400" b="1" dirty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(ИБС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1200" b="1" dirty="0" smtClean="0">
              <a:solidFill>
                <a:srgbClr val="006600"/>
              </a:solidFill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врожденные </a:t>
            </a:r>
            <a:r>
              <a:rPr lang="ru-RU" sz="2400" b="1" dirty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пороки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сердца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1200" b="1" dirty="0" smtClean="0">
              <a:solidFill>
                <a:srgbClr val="006600"/>
              </a:solidFill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инфаркт миокарда</a:t>
            </a:r>
            <a:endParaRPr lang="ru-RU" sz="2400" b="1" dirty="0">
              <a:solidFill>
                <a:srgbClr val="006600"/>
              </a:solidFill>
              <a:ea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8" name="Рисунок 7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Рисунок 10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500298" y="71420"/>
            <a:ext cx="6357982" cy="57982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УПРАЖНЕНИЕ «ОБНИМИ ПЛЕЧИ»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82503" y="4268972"/>
            <a:ext cx="39290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12 подходов по 8 раз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Всего 96 дыхательных движений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1" name="Рисунок 10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Рисунок 13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2500298" y="71420"/>
            <a:ext cx="6357982" cy="57982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УПРАЖНЕНИЕ «БОЛЬШОЙ МАЯТНИК»</a:t>
            </a:r>
            <a:b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«НАСОС» + «ОБНИМИ ПЛЕЧИ»</a:t>
            </a:r>
            <a:endParaRPr lang="ru-RU" sz="24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0" y="4227934"/>
            <a:ext cx="39290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12 подходов по 8 раз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Всего 96 дыхательных движений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6147" name="Picture 3" descr="C:\Documents and Settings\Admin\Рабочий стол\БоЛЬШОЙ МАЯТНИ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966089"/>
            <a:ext cx="5480210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82104" y="811754"/>
            <a:ext cx="34097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Ограничения</a:t>
            </a:r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ИБС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врожденные </a:t>
            </a:r>
            <a:r>
              <a:rPr lang="ru-RU" sz="2400" b="1" dirty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пороки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сердца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инфаркт миокарда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остеохондроз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- травмы позвоночника</a:t>
            </a:r>
            <a:endParaRPr lang="ru-RU" sz="2400" b="1" dirty="0">
              <a:solidFill>
                <a:srgbClr val="006600"/>
              </a:solidFill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1277</TotalTime>
  <Words>372</Words>
  <Application>Microsoft Office PowerPoint</Application>
  <PresentationFormat>Экран (16:9)</PresentationFormat>
  <Paragraphs>112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Муз. открытка</vt:lpstr>
      <vt:lpstr>Презентация PowerPoint</vt:lpstr>
      <vt:lpstr>Презентация PowerPoint</vt:lpstr>
      <vt:lpstr>Презентация PowerPoint</vt:lpstr>
      <vt:lpstr>УПРАЖНЕНИЕ «ЛАДОШКИ»</vt:lpstr>
      <vt:lpstr>УПРАЖНЕНИЕ «ПОГОНЧИКИ»</vt:lpstr>
      <vt:lpstr>Презентация PowerPoint</vt:lpstr>
      <vt:lpstr>УПРАЖНЕНИЕ «КОШКА»</vt:lpstr>
      <vt:lpstr>УПРАЖНЕНИЕ «ОБНИМИ ПЛЕЧИ»</vt:lpstr>
      <vt:lpstr>УПРАЖНЕНИЕ «БОЛЬШОЙ МАЯТНИК» «НАСОС» + «ОБНИМИ ПЛЕЧИ»</vt:lpstr>
      <vt:lpstr>УПРАЖНЕНИЕ «ПОВОРОТЫ ГОЛОВЫ»</vt:lpstr>
      <vt:lpstr>УПРАЖНЕНИЕ «УШКИ»</vt:lpstr>
      <vt:lpstr>УПРАЖНЕНИЕ «МАЛЕНЬКИЙ МАЯТНИК»</vt:lpstr>
      <vt:lpstr>УПРАЖНЕНИЕ «ПЕРЕКАТЫ»</vt:lpstr>
      <vt:lpstr>УПРАЖНЕНИЕ «ШАГИ»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pol.104-gls</cp:lastModifiedBy>
  <cp:revision>175</cp:revision>
  <dcterms:created xsi:type="dcterms:W3CDTF">2017-01-31T17:35:41Z</dcterms:created>
  <dcterms:modified xsi:type="dcterms:W3CDTF">2019-05-18T05:42:57Z</dcterms:modified>
</cp:coreProperties>
</file>