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56509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21" d="100"/>
          <a:sy n="121" d="100"/>
        </p:scale>
        <p:origin x="-150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2267744" y="0"/>
            <a:ext cx="6876256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 «ЗДОРОВЬЕФОРМИРУЮЩИЕ ТЕХНОЛОГИИ В ПРОФИЛАКТИКЕ ХРОНИЧЕСКИХ ЗАБОЛЕВАНИЙ»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25334" y="1275606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006600"/>
                </a:solidFill>
              </a:rPr>
              <a:t>Психофизическая </a:t>
            </a:r>
            <a:r>
              <a:rPr lang="ru-RU" sz="4800" b="1" dirty="0" smtClean="0">
                <a:solidFill>
                  <a:srgbClr val="006600"/>
                </a:solidFill>
              </a:rPr>
              <a:t>релаксация </a:t>
            </a:r>
            <a:endParaRPr lang="ru-RU" sz="48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006600"/>
                </a:solidFill>
              </a:rPr>
              <a:t>как </a:t>
            </a:r>
            <a:r>
              <a:rPr lang="ru-RU" sz="4800" b="1" dirty="0" smtClean="0">
                <a:solidFill>
                  <a:srgbClr val="006600"/>
                </a:solidFill>
              </a:rPr>
              <a:t>средство </a:t>
            </a:r>
            <a:endParaRPr lang="ru-RU" sz="48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006600"/>
                </a:solidFill>
              </a:rPr>
              <a:t>профилактики </a:t>
            </a:r>
            <a:r>
              <a:rPr lang="ru-RU" sz="4800" b="1" dirty="0" smtClean="0">
                <a:solidFill>
                  <a:srgbClr val="006600"/>
                </a:solidFill>
              </a:rPr>
              <a:t>стрессов</a:t>
            </a:r>
            <a:endParaRPr lang="ru-RU" sz="4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1104</TotalTime>
  <Words>19</Words>
  <Application>Microsoft Office PowerPoint</Application>
  <PresentationFormat>Экран (16:9)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149</cp:revision>
  <dcterms:created xsi:type="dcterms:W3CDTF">2017-01-31T17:35:41Z</dcterms:created>
  <dcterms:modified xsi:type="dcterms:W3CDTF">2019-05-18T05:47:19Z</dcterms:modified>
</cp:coreProperties>
</file>