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56509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19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59308" y="843558"/>
            <a:ext cx="90846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1</a:t>
            </a:r>
          </a:p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«ЗДОРОВЬЕФОРМИРУЮЩИЕ ТЕХНОЛОГИИ </a:t>
            </a:r>
          </a:p>
          <a:p>
            <a:pPr algn="ctr"/>
            <a:r>
              <a:rPr lang="ru-RU" sz="32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ПРОФИЛАКТИКЕ ХРОНИЧЕСКИХ ЗАБОЛЕВАНИЙ»</a:t>
            </a:r>
            <a:endParaRPr lang="ru-RU" sz="32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39752" y="0"/>
            <a:ext cx="680424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60" b="1" dirty="0" smtClean="0">
                <a:solidFill>
                  <a:srgbClr val="D56509"/>
                </a:solidFill>
              </a:rPr>
              <a:t>V </a:t>
            </a:r>
            <a:r>
              <a:rPr lang="ru-RU" sz="156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6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6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60" b="1" dirty="0">
                <a:solidFill>
                  <a:srgbClr val="D56509"/>
                </a:solidFill>
              </a:rPr>
              <a:t>заболеваниям</a:t>
            </a:r>
            <a:r>
              <a:rPr lang="ru-RU" sz="156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D56509"/>
                </a:solidFill>
              </a:rPr>
              <a:t>22 мая 2019 г. Омск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https://combo.com.kz/img/sost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34348"/>
            <a:ext cx="3240360" cy="230915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46677" y="4443958"/>
            <a:ext cx="2397323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5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Модератор: </a:t>
            </a:r>
            <a:r>
              <a:rPr lang="ru-RU" sz="155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Бучко </a:t>
            </a:r>
            <a:r>
              <a:rPr lang="ru-RU" sz="155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О.А.</a:t>
            </a:r>
            <a:endParaRPr lang="ru-RU" sz="155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55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Ведущий: </a:t>
            </a:r>
            <a:r>
              <a:rPr lang="ru-RU" sz="155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Огрызков </a:t>
            </a:r>
            <a:r>
              <a:rPr lang="ru-RU" sz="155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В.М.</a:t>
            </a:r>
            <a:endParaRPr lang="ru-RU" sz="155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1094</TotalTime>
  <Words>43</Words>
  <Application>Microsoft Office PowerPoint</Application>
  <PresentationFormat>Экран (16:9)</PresentationFormat>
  <Paragraphs>11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145</cp:revision>
  <dcterms:created xsi:type="dcterms:W3CDTF">2017-01-31T17:35:41Z</dcterms:created>
  <dcterms:modified xsi:type="dcterms:W3CDTF">2019-05-15T13:19:22Z</dcterms:modified>
</cp:coreProperties>
</file>