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6509"/>
    <a:srgbClr val="006600"/>
    <a:srgbClr val="F20000"/>
    <a:srgbClr val="000099"/>
    <a:srgbClr val="0033CC"/>
    <a:srgbClr val="CC0000"/>
    <a:srgbClr val="329632"/>
    <a:srgbClr val="339933"/>
    <a:srgbClr val="3F6EA7"/>
    <a:srgbClr val="4070A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38" autoAdjust="0"/>
  </p:normalViewPr>
  <p:slideViewPr>
    <p:cSldViewPr>
      <p:cViewPr varScale="1">
        <p:scale>
          <a:sx n="118" d="100"/>
          <a:sy n="118" d="100"/>
        </p:scale>
        <p:origin x="-108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35C19-82D8-4856-8B05-B9C75688822B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C62E4-B036-4EB6-A933-7741D15E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161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Прямоугольник 77"/>
          <p:cNvSpPr/>
          <p:nvPr/>
        </p:nvSpPr>
        <p:spPr>
          <a:xfrm>
            <a:off x="0" y="843558"/>
            <a:ext cx="5112568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rgbClr val="329632"/>
              </a:solidFill>
            </a:endParaRPr>
          </a:p>
          <a:p>
            <a:pPr algn="ctr"/>
            <a:r>
              <a:rPr lang="ru-RU" sz="4800" b="1" dirty="0" smtClean="0">
                <a:solidFill>
                  <a:srgbClr val="3296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БОЛЬШАЯ ПРОСЬБА</a:t>
            </a:r>
          </a:p>
          <a:p>
            <a:pPr algn="ctr"/>
            <a:r>
              <a:rPr lang="ru-RU" sz="4800" b="1" dirty="0" smtClean="0">
                <a:solidFill>
                  <a:srgbClr val="3296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ОТКЛЮЧИТЬ МОБИЛЬНЫЕ ТЕЛЕФОНЫ!</a:t>
            </a:r>
            <a:endParaRPr lang="ru-RU" sz="4800" b="1" dirty="0">
              <a:solidFill>
                <a:srgbClr val="3296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267744" y="0"/>
            <a:ext cx="6876256" cy="9479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СЕКЦИЯ № 1 «ЗДОРОВЬЕФОРМИРУЮЩИЕ ТЕХНОЛОГИИ В ПРОФИЛАКТИКЕ ХРОНИЧЕСКИХ ЗАБОЛЕВАНИЙ»</a:t>
            </a:r>
          </a:p>
          <a:p>
            <a:pPr algn="ctr"/>
            <a:r>
              <a:rPr lang="ru-RU" sz="156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" name="Picture 2" descr="C:\Users\User\Doctor Web\Searches\Desktop\046475_bf5c6b2603294d2aa2b0b3ed22bb3f3b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52120" y="843558"/>
            <a:ext cx="2515695" cy="40839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уз. открыт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Муз. открытка</Template>
  <TotalTime>1098</TotalTime>
  <Words>19</Words>
  <Application>Microsoft Office PowerPoint</Application>
  <PresentationFormat>Экран (16:9)</PresentationFormat>
  <Paragraphs>6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Муз. открытка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ОПСА</cp:lastModifiedBy>
  <cp:revision>146</cp:revision>
  <dcterms:created xsi:type="dcterms:W3CDTF">2017-01-31T17:35:41Z</dcterms:created>
  <dcterms:modified xsi:type="dcterms:W3CDTF">2019-05-15T11:58:42Z</dcterms:modified>
</cp:coreProperties>
</file>