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771550"/>
            <a:ext cx="38519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 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123478"/>
            <a:ext cx="6876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</a:t>
            </a:r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«ШКОЛА «БРОНХИАЛЬНАЯ АСТМА»» </a:t>
            </a:r>
            <a:endParaRPr lang="ru-RU" sz="24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C:\Users\User\Pictures\Doctor Web\Searches\Desktop\orig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1543100"/>
            <a:ext cx="2880320" cy="3600400"/>
          </a:xfrm>
          <a:prstGeom prst="rect">
            <a:avLst/>
          </a:prstGeom>
          <a:noFill/>
        </p:spPr>
      </p:pic>
      <p:pic>
        <p:nvPicPr>
          <p:cNvPr id="3" name="Picture 2" descr="C:\Users\User\Pictures\Doctor Web\Searches\Desktop\9691858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1995686"/>
            <a:ext cx="3318780" cy="27877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851920" y="771550"/>
            <a:ext cx="52920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ВОПРОС-ОТВЕТ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1105</TotalTime>
  <Words>12</Words>
  <Application>Microsoft Office PowerPoint</Application>
  <PresentationFormat>Экран (16:9)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154</cp:revision>
  <dcterms:created xsi:type="dcterms:W3CDTF">2017-01-31T17:35:41Z</dcterms:created>
  <dcterms:modified xsi:type="dcterms:W3CDTF">2019-05-15T13:24:54Z</dcterms:modified>
</cp:coreProperties>
</file>