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843558"/>
            <a:ext cx="511256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ПРОСЬБА</a:t>
            </a: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ОТКЛЮЧИТЬ МОБИЛЬНЫЕ ТЕЛЕФОНЫ!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123478"/>
            <a:ext cx="6876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</a:t>
            </a:r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«ШКОЛА «БРОНХИАЛЬНАЯ АСТМА»»</a:t>
            </a:r>
            <a:endParaRPr lang="ru-RU" sz="24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2" descr="C:\Users\User\Doctor Web\Searches\Desktop\046475_bf5c6b2603294d2aa2b0b3ed22bb3f3b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843558"/>
            <a:ext cx="2515695" cy="40839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1099</TotalTime>
  <Words>17</Words>
  <Application>Microsoft Office PowerPoint</Application>
  <PresentationFormat>Экран (16:9)</PresentationFormat>
  <Paragraphs>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147</cp:revision>
  <dcterms:created xsi:type="dcterms:W3CDTF">2017-01-31T17:35:41Z</dcterms:created>
  <dcterms:modified xsi:type="dcterms:W3CDTF">2019-05-15T13:21:05Z</dcterms:modified>
</cp:coreProperties>
</file>