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19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79512" y="1635646"/>
            <a:ext cx="5256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ЗАПОЛНЕНИЕ ОЦЕНОЧНЫХ 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ЧЕК-ЛИСТОВ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123478"/>
            <a:ext cx="687625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2 «ШКОЛА «БРОНХИАЛЬНАЯ АСТМА»»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 descr="C:\Users\User\Pictures\Doctor Web\Searches\Desktop\stick_figure_drawing_two_check_marks_300_clr_528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915566"/>
            <a:ext cx="2664296" cy="4440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1101</TotalTime>
  <Words>14</Words>
  <Application>Microsoft Office PowerPoint</Application>
  <PresentationFormat>Экран (16:9)</PresentationFormat>
  <Paragraphs>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151</cp:revision>
  <dcterms:created xsi:type="dcterms:W3CDTF">2017-01-31T17:35:41Z</dcterms:created>
  <dcterms:modified xsi:type="dcterms:W3CDTF">2019-05-15T13:31:55Z</dcterms:modified>
</cp:coreProperties>
</file>