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8" d="100"/>
          <a:sy n="118" d="100"/>
        </p:scale>
        <p:origin x="-1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35496" y="771550"/>
            <a:ext cx="908469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D56509"/>
                </a:solidFill>
              </a:rPr>
              <a:t>СЕКЦИЯ № </a:t>
            </a:r>
            <a:r>
              <a:rPr lang="en-US" sz="4400" b="1" u="sng" dirty="0" smtClean="0">
                <a:solidFill>
                  <a:srgbClr val="D56509"/>
                </a:solidFill>
              </a:rPr>
              <a:t>2</a:t>
            </a:r>
            <a:endParaRPr lang="ru-RU" sz="4400" b="1" u="sng" dirty="0" smtClean="0">
              <a:solidFill>
                <a:srgbClr val="D56509"/>
              </a:solidFill>
            </a:endParaRPr>
          </a:p>
          <a:p>
            <a:pPr algn="ctr"/>
            <a:endParaRPr lang="ru-RU" sz="1400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329632"/>
                </a:solidFill>
              </a:rPr>
              <a:t>ШКОЛА «БРОНХИАЛЬНАЯ АСТМА»</a:t>
            </a:r>
            <a:endParaRPr lang="ru-RU" sz="4400" b="1" dirty="0">
              <a:solidFill>
                <a:srgbClr val="329632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80444" y="0"/>
            <a:ext cx="680424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50" b="1" dirty="0" smtClean="0">
                <a:solidFill>
                  <a:srgbClr val="D56509"/>
                </a:solidFill>
              </a:rPr>
              <a:t>V </a:t>
            </a:r>
            <a:r>
              <a:rPr lang="ru-RU" sz="1550" b="1" dirty="0" smtClean="0">
                <a:solidFill>
                  <a:srgbClr val="D56509"/>
                </a:solidFill>
              </a:rPr>
              <a:t>Международный саммит медицинских сестер</a:t>
            </a:r>
          </a:p>
          <a:p>
            <a:pPr algn="ctr"/>
            <a:r>
              <a:rPr lang="ru-RU" sz="1550" b="1" dirty="0">
                <a:solidFill>
                  <a:srgbClr val="D56509"/>
                </a:solidFill>
              </a:rPr>
              <a:t>«Роль медицинской сестры в </a:t>
            </a:r>
            <a:r>
              <a:rPr lang="ru-RU" sz="1550" b="1" dirty="0" smtClean="0">
                <a:solidFill>
                  <a:srgbClr val="D56509"/>
                </a:solidFill>
              </a:rPr>
              <a:t>противостоянии хроническим </a:t>
            </a:r>
            <a:r>
              <a:rPr lang="ru-RU" sz="1550" b="1" dirty="0">
                <a:solidFill>
                  <a:srgbClr val="D56509"/>
                </a:solidFill>
              </a:rPr>
              <a:t>заболеваниям</a:t>
            </a:r>
            <a:r>
              <a:rPr lang="ru-RU" sz="1550" b="1" dirty="0" smtClean="0">
                <a:solidFill>
                  <a:srgbClr val="D56509"/>
                </a:solidFill>
              </a:rPr>
              <a:t>»</a:t>
            </a:r>
          </a:p>
          <a:p>
            <a:pPr algn="ctr"/>
            <a:r>
              <a:rPr lang="ru-RU" sz="1550" b="1" dirty="0" smtClean="0">
                <a:solidFill>
                  <a:srgbClr val="D56509"/>
                </a:solidFill>
              </a:rPr>
              <a:t>22  мая 2019 г. Омск </a:t>
            </a:r>
            <a:r>
              <a:rPr lang="ru-RU" sz="1550" b="1" dirty="0" smtClean="0">
                <a:solidFill>
                  <a:srgbClr val="D56509"/>
                </a:solidFill>
              </a:rPr>
              <a:t> </a:t>
            </a:r>
            <a:endParaRPr lang="ru-RU" sz="1550" b="1" dirty="0" smtClean="0">
              <a:solidFill>
                <a:srgbClr val="D56509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 descr="https://www.fibrosicistica.it/wp-content/uploads/2017/09/4-Trapianti_1_640x40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7734"/>
            <a:ext cx="4140977" cy="258811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84168" y="4299942"/>
            <a:ext cx="2874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Модератор: 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Моисеева Т.Ф.</a:t>
            </a:r>
            <a:endParaRPr lang="ru-RU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Ведущий: 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Гаврик Е.А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1097</TotalTime>
  <Words>38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141</cp:revision>
  <dcterms:created xsi:type="dcterms:W3CDTF">2017-01-31T17:35:41Z</dcterms:created>
  <dcterms:modified xsi:type="dcterms:W3CDTF">2019-05-15T13:18:05Z</dcterms:modified>
</cp:coreProperties>
</file>