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2267744" y="123478"/>
            <a:ext cx="6876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2 «ШКОЛА «БРОНХИАЛЬНАЯ АСТМА»»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0" y="91556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</a:t>
            </a:r>
            <a:endParaRPr lang="ru-RU" sz="44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1851670"/>
            <a:ext cx="842493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</a:rPr>
              <a:t>Подготовка и проведение занятий с пациентами</a:t>
            </a:r>
          </a:p>
          <a:p>
            <a:endParaRPr lang="ru-RU" dirty="0" smtClean="0"/>
          </a:p>
          <a:p>
            <a:r>
              <a:rPr lang="ru-RU" sz="4000" b="1" dirty="0" smtClean="0">
                <a:solidFill>
                  <a:srgbClr val="006600"/>
                </a:solidFill>
              </a:rPr>
              <a:t>Обучение пациентов технике применения </a:t>
            </a:r>
            <a:r>
              <a:rPr lang="ru-RU" sz="4000" b="1" dirty="0" smtClean="0">
                <a:solidFill>
                  <a:srgbClr val="006600"/>
                </a:solidFill>
              </a:rPr>
              <a:t>небулайзера</a:t>
            </a:r>
            <a:endParaRPr lang="ru-RU" sz="4000" b="1" dirty="0" smtClean="0">
              <a:solidFill>
                <a:srgbClr val="0066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1520" y="2067694"/>
            <a:ext cx="288032" cy="21602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1520" y="3579862"/>
            <a:ext cx="288032" cy="21602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1113</TotalTime>
  <Words>22</Words>
  <Application>Microsoft Office PowerPoint</Application>
  <PresentationFormat>Экран (16:9)</PresentationFormat>
  <Paragraphs>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155</cp:revision>
  <dcterms:created xsi:type="dcterms:W3CDTF">2017-01-31T17:35:41Z</dcterms:created>
  <dcterms:modified xsi:type="dcterms:W3CDTF">2019-05-15T13:39:55Z</dcterms:modified>
</cp:coreProperties>
</file>