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 varScale="1">
        <p:scale>
          <a:sx n="115" d="100"/>
          <a:sy n="115" d="100"/>
        </p:scale>
        <p:origin x="-246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107504" y="3435846"/>
            <a:ext cx="52565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ПОДВЕДЕНИЕ ИТОГОВ СЕКЦИИ</a:t>
            </a:r>
            <a:endParaRPr lang="ru-RU" sz="4800" b="1" dirty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67744" y="123478"/>
            <a:ext cx="6876256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</a:t>
            </a:r>
            <a:r>
              <a:rPr lang="ru-RU" sz="2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«ШКОЛА «БРОНХИАЛЬНАЯ АСТМА»»</a:t>
            </a:r>
            <a:endParaRPr lang="ru-RU" sz="24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56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6" name="Picture 2" descr="C:\Users\User\Pictures\Doctor Web\Searches\Desktop\orig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17419" y="915566"/>
            <a:ext cx="6326582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1100</TotalTime>
  <Words>14</Words>
  <Application>Microsoft Office PowerPoint</Application>
  <PresentationFormat>Экран (16:9)</PresentationFormat>
  <Paragraphs>4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149</cp:revision>
  <dcterms:created xsi:type="dcterms:W3CDTF">2017-01-31T17:35:41Z</dcterms:created>
  <dcterms:modified xsi:type="dcterms:W3CDTF">2019-05-15T13:28:07Z</dcterms:modified>
</cp:coreProperties>
</file>