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6509"/>
    <a:srgbClr val="006600"/>
    <a:srgbClr val="F20000"/>
    <a:srgbClr val="000099"/>
    <a:srgbClr val="0033CC"/>
    <a:srgbClr val="CC0000"/>
    <a:srgbClr val="329632"/>
    <a:srgbClr val="339933"/>
    <a:srgbClr val="3F6EA7"/>
    <a:srgbClr val="4070A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638" autoAdjust="0"/>
  </p:normalViewPr>
  <p:slideViewPr>
    <p:cSldViewPr>
      <p:cViewPr varScale="1">
        <p:scale>
          <a:sx n="115" d="100"/>
          <a:sy n="115" d="100"/>
        </p:scale>
        <p:origin x="-162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35C19-82D8-4856-8B05-B9C75688822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C62E4-B036-4EB6-A933-7741D15E93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61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AC62E4-B036-4EB6-A933-7741D15E93B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696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Прямоугольник 77"/>
          <p:cNvSpPr/>
          <p:nvPr/>
        </p:nvSpPr>
        <p:spPr>
          <a:xfrm>
            <a:off x="35496" y="771550"/>
            <a:ext cx="908469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D56509"/>
                </a:solidFill>
              </a:rPr>
              <a:t>СЕКЦИЯ № </a:t>
            </a:r>
            <a:r>
              <a:rPr lang="en-US" sz="4000" b="1" u="sng" dirty="0" smtClean="0">
                <a:solidFill>
                  <a:srgbClr val="D56509"/>
                </a:solidFill>
              </a:rPr>
              <a:t>3</a:t>
            </a:r>
            <a:endParaRPr lang="ru-RU" sz="4000" b="1" u="sng" dirty="0" smtClean="0">
              <a:solidFill>
                <a:srgbClr val="D56509"/>
              </a:solidFill>
            </a:endParaRPr>
          </a:p>
          <a:p>
            <a:pPr algn="ctr"/>
            <a:endParaRPr lang="ru-RU" b="1" dirty="0" smtClean="0">
              <a:solidFill>
                <a:srgbClr val="329632"/>
              </a:solidFill>
            </a:endParaRPr>
          </a:p>
          <a:p>
            <a:pPr algn="ctr"/>
            <a:r>
              <a:rPr lang="ru-RU" sz="4000" b="1" dirty="0" smtClean="0">
                <a:solidFill>
                  <a:srgbClr val="329632"/>
                </a:solidFill>
              </a:rPr>
              <a:t>«ШКОЛА ПРОФИЛАКТИКИ ПОВТОРНЫХ ПЕРЕЛОМОВ»</a:t>
            </a:r>
            <a:endParaRPr lang="ru-RU" sz="4000" b="1" dirty="0">
              <a:solidFill>
                <a:srgbClr val="329632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339752" y="0"/>
            <a:ext cx="680424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560" b="1" dirty="0" smtClean="0">
                <a:solidFill>
                  <a:srgbClr val="D56509"/>
                </a:solidFill>
              </a:rPr>
              <a:t>V </a:t>
            </a:r>
            <a:r>
              <a:rPr lang="ru-RU" sz="1560" b="1" dirty="0" smtClean="0">
                <a:solidFill>
                  <a:srgbClr val="D56509"/>
                </a:solidFill>
              </a:rPr>
              <a:t>Международный саммит медицинских сестер</a:t>
            </a:r>
          </a:p>
          <a:p>
            <a:pPr algn="ctr"/>
            <a:r>
              <a:rPr lang="ru-RU" sz="1560" b="1" dirty="0">
                <a:solidFill>
                  <a:srgbClr val="D56509"/>
                </a:solidFill>
              </a:rPr>
              <a:t>«Роль медицинской сестры в </a:t>
            </a:r>
            <a:r>
              <a:rPr lang="ru-RU" sz="1560" b="1" dirty="0" smtClean="0">
                <a:solidFill>
                  <a:srgbClr val="D56509"/>
                </a:solidFill>
              </a:rPr>
              <a:t>противостоянии хроническим </a:t>
            </a:r>
            <a:r>
              <a:rPr lang="ru-RU" sz="1560" b="1" dirty="0">
                <a:solidFill>
                  <a:srgbClr val="D56509"/>
                </a:solidFill>
              </a:rPr>
              <a:t>заболеваниям</a:t>
            </a:r>
            <a:r>
              <a:rPr lang="ru-RU" sz="1560" b="1" dirty="0" smtClean="0">
                <a:solidFill>
                  <a:srgbClr val="D56509"/>
                </a:solidFill>
              </a:rPr>
              <a:t>»</a:t>
            </a:r>
          </a:p>
          <a:p>
            <a:pPr algn="ctr"/>
            <a:r>
              <a:rPr lang="ru-RU" sz="1560" b="1" dirty="0" smtClean="0">
                <a:solidFill>
                  <a:srgbClr val="D56509"/>
                </a:solidFill>
              </a:rPr>
              <a:t>22 мая 2019 г. Омск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82104" y="113603"/>
            <a:ext cx="2149592" cy="560539"/>
            <a:chOff x="82104" y="113603"/>
            <a:chExt cx="2149592" cy="560539"/>
          </a:xfrm>
        </p:grpSpPr>
        <p:pic>
          <p:nvPicPr>
            <p:cNvPr id="5" name="Рисунок 4" descr="D:\Документы\ОПСА\28. Саммит\2019 г\22.05.2019 г. V Междун. саммит медсестер\Логотип Саммита\Логотип_5_m.png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r="69942"/>
            <a:stretch/>
          </p:blipFill>
          <p:spPr bwMode="auto">
            <a:xfrm>
              <a:off x="82104" y="113603"/>
              <a:ext cx="576064" cy="560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 descr="C:\Users\Sveta\Desktop\МЗОО.pn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72572"/>
            <a:stretch/>
          </p:blipFill>
          <p:spPr bwMode="auto">
            <a:xfrm>
              <a:off x="1259632" y="126303"/>
              <a:ext cx="512018" cy="527469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Sveta\Desktop\Без именhи-1.pn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10371" r="14618"/>
            <a:stretch/>
          </p:blipFill>
          <p:spPr bwMode="auto">
            <a:xfrm>
              <a:off x="662626" y="148878"/>
              <a:ext cx="538895" cy="50789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Рисунок 49" descr="D:\Документы\Эмблемы\ОПСА\эмблема.png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9427"/>
              <a:ext cx="396000" cy="517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" name="Picture 4" descr="https://static.wixstatic.com/media/04b5bb_28eea8ad745847569bd227cad26ea111.png_srz_180_150_85_22_0.50_1.20_0.00_png_srz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864083"/>
            <a:ext cx="2735300" cy="2279417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868144" y="4371950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Модератор: 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Ибрагимова Н.А.</a:t>
            </a:r>
            <a:endParaRPr lang="ru-RU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D5650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Ведущий: </a:t>
            </a:r>
            <a:r>
              <a:rPr lang="ru-RU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Крутень</a:t>
            </a:r>
            <a:r>
              <a:rPr lang="ru-RU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Л.Д.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889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уз. открыт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Муз. открытка</Template>
  <TotalTime>1097</TotalTime>
  <Words>40</Words>
  <Application>Microsoft Office PowerPoint</Application>
  <PresentationFormat>Экран (16:9)</PresentationFormat>
  <Paragraphs>9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Муз. открытка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Sveta</dc:creator>
  <cp:lastModifiedBy>ОПСА</cp:lastModifiedBy>
  <cp:revision>145</cp:revision>
  <dcterms:created xsi:type="dcterms:W3CDTF">2017-01-31T17:35:41Z</dcterms:created>
  <dcterms:modified xsi:type="dcterms:W3CDTF">2019-05-15T13:50:49Z</dcterms:modified>
</cp:coreProperties>
</file>