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8" d="100"/>
          <a:sy n="118" d="100"/>
        </p:scale>
        <p:origin x="-108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2267744" y="0"/>
            <a:ext cx="6876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3 «ШКОЛА ПРОФИЛАКТИКИ ПОВТОРНЫХ ПЕРЕЛОМОВ»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TextBox 7"/>
          <p:cNvSpPr txBox="1"/>
          <p:nvPr/>
        </p:nvSpPr>
        <p:spPr>
          <a:xfrm>
            <a:off x="0" y="1203598"/>
            <a:ext cx="6012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РОЛЕВАЯ ИГРА</a:t>
            </a:r>
            <a:endParaRPr lang="ru-RU" sz="4400" b="1" dirty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2571750"/>
            <a:ext cx="813690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ОСТЕОПОРОЗИС  КЭМП</a:t>
            </a:r>
          </a:p>
          <a:p>
            <a:endParaRPr lang="ru-RU" dirty="0" smtClean="0"/>
          </a:p>
        </p:txBody>
      </p:sp>
      <p:pic>
        <p:nvPicPr>
          <p:cNvPr id="1026" name="Picture 2" descr="C:\Users\User\Pictures\Doctor Web\Searches\Desktop\image_86280816122808179792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747548"/>
            <a:ext cx="2592288" cy="4320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1114</TotalTime>
  <Words>14</Words>
  <Application>Microsoft Office PowerPoint</Application>
  <PresentationFormat>Экран (16:9)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158</cp:revision>
  <dcterms:created xsi:type="dcterms:W3CDTF">2017-01-31T17:35:41Z</dcterms:created>
  <dcterms:modified xsi:type="dcterms:W3CDTF">2019-05-15T14:00:53Z</dcterms:modified>
</cp:coreProperties>
</file>