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107504" y="3435846"/>
            <a:ext cx="52565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ПОДВЕДЕНИЕ ИТОГОВ СЕКЦИИ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76256" cy="94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</a:t>
            </a: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«ШКОЛА </a:t>
            </a: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ПРОФИЛАКТИКИ ПОВТОРНЫХ ПЕРЕЛОМОВ»</a:t>
            </a:r>
            <a:endParaRPr lang="ru-RU" sz="20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56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 descr="C:\Users\User\Pictures\Doctor Web\Searches\Desktop\orig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7419" y="915566"/>
            <a:ext cx="6326582" cy="39604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1100</TotalTime>
  <Words>14</Words>
  <Application>Microsoft Office PowerPoint</Application>
  <PresentationFormat>Экран (16:9)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150</cp:revision>
  <dcterms:created xsi:type="dcterms:W3CDTF">2017-01-31T17:35:41Z</dcterms:created>
  <dcterms:modified xsi:type="dcterms:W3CDTF">2019-05-15T14:02:19Z</dcterms:modified>
</cp:coreProperties>
</file>