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 varScale="1">
        <p:scale>
          <a:sx n="115" d="100"/>
          <a:sy n="115" d="100"/>
        </p:scale>
        <p:origin x="-2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0" y="771550"/>
            <a:ext cx="38519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329632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ДИСКУССИЯ </a:t>
            </a:r>
            <a:endParaRPr lang="ru-RU" sz="4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0"/>
            <a:ext cx="6876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</a:t>
            </a:r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«ШКОЛА </a:t>
            </a:r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ПРОФИЛАКТИКИ ПОВТОРНЫХ ПЕРЕЛОМОВ</a:t>
            </a:r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endParaRPr lang="ru-RU" sz="20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6" name="Picture 2" descr="C:\Users\User\Pictures\Doctor Web\Searches\Desktop\orig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1543100"/>
            <a:ext cx="2880320" cy="3600400"/>
          </a:xfrm>
          <a:prstGeom prst="rect">
            <a:avLst/>
          </a:prstGeom>
          <a:noFill/>
        </p:spPr>
      </p:pic>
      <p:pic>
        <p:nvPicPr>
          <p:cNvPr id="3" name="Picture 2" descr="C:\Users\User\Pictures\Doctor Web\Searches\Desktop\96918580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1995686"/>
            <a:ext cx="3318780" cy="278777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851920" y="771550"/>
            <a:ext cx="52920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329632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ВОПРОС-ОТВЕТ</a:t>
            </a:r>
            <a:endParaRPr lang="ru-RU" sz="4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1105</TotalTime>
  <Words>12</Words>
  <Application>Microsoft Office PowerPoint</Application>
  <PresentationFormat>Экран (16:9)</PresentationFormat>
  <Paragraphs>6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155</cp:revision>
  <dcterms:created xsi:type="dcterms:W3CDTF">2017-01-31T17:35:41Z</dcterms:created>
  <dcterms:modified xsi:type="dcterms:W3CDTF">2019-05-15T14:01:40Z</dcterms:modified>
</cp:coreProperties>
</file>