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246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0" y="843558"/>
            <a:ext cx="5112568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БОЛЬШАЯ ПРОСЬБА</a:t>
            </a:r>
          </a:p>
          <a:p>
            <a:pPr algn="ctr"/>
            <a:r>
              <a:rPr lang="ru-RU" sz="4800" b="1" dirty="0" smtClean="0">
                <a:solidFill>
                  <a:srgbClr val="32963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ОТКЛЮЧИТЬ МОБИЛЬНЫЕ ТЕЛЕФОНЫ!</a:t>
            </a:r>
            <a:endParaRPr lang="ru-RU" sz="4800" b="1" dirty="0">
              <a:solidFill>
                <a:srgbClr val="32963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67744" y="0"/>
            <a:ext cx="6876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СЕКЦИЯ №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«ШКОЛА </a:t>
            </a:r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ПРОФИЛАКТИКИ ПОВТОРНЫХ ПЕРЕЛОМОВ»</a:t>
            </a:r>
            <a:endParaRPr lang="ru-RU" sz="2000" b="1" dirty="0" smtClean="0">
              <a:solidFill>
                <a:srgbClr val="D5650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Picture 2" descr="C:\Users\User\Doctor Web\Searches\Desktop\046475_bf5c6b2603294d2aa2b0b3ed22bb3f3b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843558"/>
            <a:ext cx="2515695" cy="40839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1099</TotalTime>
  <Words>17</Words>
  <Application>Microsoft Office PowerPoint</Application>
  <PresentationFormat>Экран (16:9)</PresentationFormat>
  <Paragraphs>6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148</cp:revision>
  <dcterms:created xsi:type="dcterms:W3CDTF">2017-01-31T17:35:41Z</dcterms:created>
  <dcterms:modified xsi:type="dcterms:W3CDTF">2019-05-15T13:52:00Z</dcterms:modified>
</cp:coreProperties>
</file>