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843558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ПРОСЬБА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1"/>
            <a:ext cx="687625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16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«ИГРОВЫЕ (СИМУЛЯЦИОННЫЕ) ТЕХНОЛОГИИ КАК МЕТОД ОБУЧЕНИЯ НАВЫКАМ ЭТИЧЕСКОГО РЕГУЛИРОВАНИЯ СЕСТРИНСКОЙ ДЕЯТЕЛЬНОСТИ»</a:t>
            </a:r>
            <a:endParaRPr lang="ru-RU" sz="156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843558"/>
            <a:ext cx="2515695" cy="40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1101</TotalTime>
  <Words>26</Words>
  <Application>Microsoft Office PowerPoint</Application>
  <PresentationFormat>Экран (16:9)</PresentationFormat>
  <Paragraphs>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149</cp:revision>
  <dcterms:created xsi:type="dcterms:W3CDTF">2017-01-31T17:35:41Z</dcterms:created>
  <dcterms:modified xsi:type="dcterms:W3CDTF">2019-05-15T14:07:34Z</dcterms:modified>
</cp:coreProperties>
</file>