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 varScale="1">
        <p:scale>
          <a:sx n="115" d="100"/>
          <a:sy n="115" d="100"/>
        </p:scale>
        <p:origin x="-198" y="-6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0" y="771550"/>
            <a:ext cx="90846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800" b="1" u="sng" dirty="0" smtClean="0">
              <a:solidFill>
                <a:srgbClr val="D56509"/>
              </a:solidFill>
            </a:endParaRPr>
          </a:p>
          <a:p>
            <a:pPr algn="ctr"/>
            <a:r>
              <a:rPr lang="ru-RU" sz="3000" b="1" u="sng" dirty="0" smtClean="0">
                <a:solidFill>
                  <a:srgbClr val="D56509"/>
                </a:solidFill>
              </a:rPr>
              <a:t>СЕКЦИЯ № 4</a:t>
            </a:r>
          </a:p>
          <a:p>
            <a:pPr algn="ctr"/>
            <a:endParaRPr lang="ru-RU" sz="1200" b="1" dirty="0" smtClean="0">
              <a:solidFill>
                <a:srgbClr val="329632"/>
              </a:solidFill>
            </a:endParaRPr>
          </a:p>
          <a:p>
            <a:pPr algn="ctr"/>
            <a:r>
              <a:rPr lang="ru-RU" sz="3000" b="1" dirty="0" smtClean="0">
                <a:solidFill>
                  <a:srgbClr val="329632"/>
                </a:solidFill>
              </a:rPr>
              <a:t>ИГРОВЫЕ (СИМУЛЯЦИОННЫЕ) ТЕХНОЛОГИИ </a:t>
            </a:r>
          </a:p>
          <a:p>
            <a:pPr algn="ctr"/>
            <a:r>
              <a:rPr lang="ru-RU" sz="3000" b="1" dirty="0" smtClean="0">
                <a:solidFill>
                  <a:srgbClr val="329632"/>
                </a:solidFill>
              </a:rPr>
              <a:t>КАК МЕТОД ОБУЧЕНИЯ НАВЫКАМ ЭТИЧЕСКОГО РЕГУЛИРОВАНИЯ СЕСТРИНСКОЙ ДЕЯТЕЛЬНОСТИ</a:t>
            </a:r>
            <a:endParaRPr lang="ru-RU" sz="3000" b="1" dirty="0">
              <a:solidFill>
                <a:srgbClr val="329632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339752" y="0"/>
            <a:ext cx="680424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50" b="1" dirty="0" smtClean="0">
                <a:solidFill>
                  <a:srgbClr val="D56509"/>
                </a:solidFill>
              </a:rPr>
              <a:t>V </a:t>
            </a:r>
            <a:r>
              <a:rPr lang="ru-RU" sz="1550" b="1" dirty="0" smtClean="0">
                <a:solidFill>
                  <a:srgbClr val="D56509"/>
                </a:solidFill>
              </a:rPr>
              <a:t>Международный саммит медицинских сестер</a:t>
            </a:r>
          </a:p>
          <a:p>
            <a:pPr algn="ctr"/>
            <a:r>
              <a:rPr lang="ru-RU" sz="1550" b="1" dirty="0">
                <a:solidFill>
                  <a:srgbClr val="D56509"/>
                </a:solidFill>
              </a:rPr>
              <a:t>«Роль медицинской сестры в </a:t>
            </a:r>
            <a:r>
              <a:rPr lang="ru-RU" sz="1550" b="1" dirty="0" smtClean="0">
                <a:solidFill>
                  <a:srgbClr val="D56509"/>
                </a:solidFill>
              </a:rPr>
              <a:t>противостоянии хроническим </a:t>
            </a:r>
            <a:r>
              <a:rPr lang="ru-RU" sz="1550" b="1" dirty="0">
                <a:solidFill>
                  <a:srgbClr val="D56509"/>
                </a:solidFill>
              </a:rPr>
              <a:t>заболеваниям</a:t>
            </a:r>
            <a:r>
              <a:rPr lang="ru-RU" sz="1550" b="1" dirty="0" smtClean="0">
                <a:solidFill>
                  <a:srgbClr val="D56509"/>
                </a:solidFill>
              </a:rPr>
              <a:t>»</a:t>
            </a:r>
          </a:p>
          <a:p>
            <a:pPr algn="ctr"/>
            <a:r>
              <a:rPr lang="ru-RU" sz="1550" b="1" dirty="0" smtClean="0">
                <a:solidFill>
                  <a:srgbClr val="D56509"/>
                </a:solidFill>
              </a:rPr>
              <a:t>22 мая 2019 г. Омск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4" descr="https://owips.com/sites/default/files/clipart/knowledge-clipart/299605/knowledge-clipart-clip-art-299605-5216798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443" t="5058" r="4789"/>
          <a:stretch/>
        </p:blipFill>
        <p:spPr bwMode="auto">
          <a:xfrm>
            <a:off x="3142845" y="2959471"/>
            <a:ext cx="2581283" cy="21840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300192" y="4371950"/>
            <a:ext cx="2843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Модератор: </a:t>
            </a: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Дацюк С.Ф.</a:t>
            </a:r>
            <a:endParaRPr lang="ru-RU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Ведущий: </a:t>
            </a:r>
            <a:r>
              <a:rPr lang="ru-RU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Плехова</a:t>
            </a: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Е.В.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1110</TotalTime>
  <Words>47</Words>
  <Application>Microsoft Office PowerPoint</Application>
  <PresentationFormat>Экран (16:9)</PresentationFormat>
  <Paragraphs>11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147</cp:revision>
  <dcterms:created xsi:type="dcterms:W3CDTF">2017-01-31T17:35:41Z</dcterms:created>
  <dcterms:modified xsi:type="dcterms:W3CDTF">2019-05-15T14:09:52Z</dcterms:modified>
</cp:coreProperties>
</file>