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16"/>
  </p:notesMasterIdLst>
  <p:handoutMasterIdLst>
    <p:handoutMasterId r:id="rId17"/>
  </p:handoutMasterIdLst>
  <p:sldIdLst>
    <p:sldId id="300" r:id="rId3"/>
    <p:sldId id="312" r:id="rId4"/>
    <p:sldId id="294" r:id="rId5"/>
    <p:sldId id="295" r:id="rId6"/>
    <p:sldId id="296" r:id="rId7"/>
    <p:sldId id="304" r:id="rId8"/>
    <p:sldId id="305" r:id="rId9"/>
    <p:sldId id="306" r:id="rId10"/>
    <p:sldId id="302" r:id="rId11"/>
    <p:sldId id="314" r:id="rId12"/>
    <p:sldId id="297" r:id="rId13"/>
    <p:sldId id="313" r:id="rId14"/>
    <p:sldId id="299" r:id="rId15"/>
  </p:sldIdLst>
  <p:sldSz cx="9144000" cy="5143500" type="screen16x9"/>
  <p:notesSz cx="6858000" cy="9144000"/>
  <p:defaultTextStyle>
    <a:defPPr>
      <a:defRPr lang="ru-RU"/>
    </a:defPPr>
    <a:lvl1pPr marL="0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30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65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96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29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58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88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20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052" algn="l" defTabSz="9142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DDFF"/>
    <a:srgbClr val="000099"/>
    <a:srgbClr val="0033CC"/>
    <a:srgbClr val="FFFF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8" d="100"/>
          <a:sy n="148" d="100"/>
        </p:scale>
        <p:origin x="-56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8AC93C-E364-44A5-AC49-B09937A278BD}" type="doc">
      <dgm:prSet loTypeId="urn:microsoft.com/office/officeart/2005/8/layout/hierarchy3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F9741D2-F978-48BF-8FCA-36C029DE871C}">
      <dgm:prSet phldrT="[Текст]" custT="1"/>
      <dgm:spPr/>
      <dgm:t>
        <a:bodyPr/>
        <a:lstStyle/>
        <a:p>
          <a:r>
            <a:rPr lang="ru-RU" sz="1600" b="1" dirty="0"/>
            <a:t>Используйте </a:t>
          </a:r>
          <a:r>
            <a:rPr lang="ru-RU" sz="1600" b="1" dirty="0" err="1"/>
            <a:t>соцсети</a:t>
          </a:r>
          <a:endParaRPr lang="ru-RU" sz="1600" b="1" dirty="0"/>
        </a:p>
      </dgm:t>
    </dgm:pt>
    <dgm:pt modelId="{0B369FB0-30BB-466B-BF20-F907D37D59E7}" type="parTrans" cxnId="{066DCABD-93AF-474D-8E82-FFD0847B8D3A}">
      <dgm:prSet/>
      <dgm:spPr/>
      <dgm:t>
        <a:bodyPr/>
        <a:lstStyle/>
        <a:p>
          <a:endParaRPr lang="ru-RU" sz="2000" b="1"/>
        </a:p>
      </dgm:t>
    </dgm:pt>
    <dgm:pt modelId="{4D3EDBEC-2A1A-4D7F-8252-AB6781F753D1}" type="sibTrans" cxnId="{066DCABD-93AF-474D-8E82-FFD0847B8D3A}">
      <dgm:prSet/>
      <dgm:spPr/>
      <dgm:t>
        <a:bodyPr/>
        <a:lstStyle/>
        <a:p>
          <a:endParaRPr lang="ru-RU" sz="2000" b="1"/>
        </a:p>
      </dgm:t>
    </dgm:pt>
    <dgm:pt modelId="{282010F1-D16F-495F-A12D-4926225FC413}">
      <dgm:prSet phldrT="[Текст]" custT="1"/>
      <dgm:spPr/>
      <dgm:t>
        <a:bodyPr/>
        <a:lstStyle/>
        <a:p>
          <a:r>
            <a:rPr lang="ru-RU" sz="900" b="1" dirty="0"/>
            <a:t>Используйте </a:t>
          </a:r>
          <a:r>
            <a:rPr lang="ru-RU" sz="900" b="1" dirty="0" err="1"/>
            <a:t>Фейсбук</a:t>
          </a:r>
          <a:r>
            <a:rPr lang="ru-RU" sz="900" b="1" dirty="0"/>
            <a:t>, чтобы обсуждать актуальные вопросы</a:t>
          </a:r>
        </a:p>
      </dgm:t>
    </dgm:pt>
    <dgm:pt modelId="{2678D0EA-4915-4312-A604-3DE76255D309}" type="parTrans" cxnId="{B95FB494-7FB0-4A59-A0B1-DC5A9DA06211}">
      <dgm:prSet/>
      <dgm:spPr/>
      <dgm:t>
        <a:bodyPr/>
        <a:lstStyle/>
        <a:p>
          <a:endParaRPr lang="ru-RU" sz="2000" b="1"/>
        </a:p>
      </dgm:t>
    </dgm:pt>
    <dgm:pt modelId="{2BDF4146-C459-420B-98E7-C6223049B2BB}" type="sibTrans" cxnId="{B95FB494-7FB0-4A59-A0B1-DC5A9DA06211}">
      <dgm:prSet/>
      <dgm:spPr/>
      <dgm:t>
        <a:bodyPr/>
        <a:lstStyle/>
        <a:p>
          <a:endParaRPr lang="ru-RU" sz="2000" b="1"/>
        </a:p>
      </dgm:t>
    </dgm:pt>
    <dgm:pt modelId="{D49497F8-5355-40FC-BA4C-F18782045841}">
      <dgm:prSet phldrT="[Текст]" custT="1"/>
      <dgm:spPr/>
      <dgm:t>
        <a:bodyPr/>
        <a:lstStyle/>
        <a:p>
          <a:r>
            <a:rPr lang="ru-RU" sz="900" b="1" dirty="0"/>
            <a:t>Создайте аккаунт в </a:t>
          </a:r>
          <a:r>
            <a:rPr lang="ru-RU" sz="900" b="1" dirty="0" err="1"/>
            <a:t>твиттере</a:t>
          </a:r>
          <a:r>
            <a:rPr lang="ru-RU" sz="900" b="1" dirty="0"/>
            <a:t> и используйте его</a:t>
          </a:r>
        </a:p>
      </dgm:t>
    </dgm:pt>
    <dgm:pt modelId="{90827FCF-6B0D-4DF1-A3B2-30D4F5DFF391}" type="parTrans" cxnId="{299E1161-6495-42A4-8BB5-0811A1597BCA}">
      <dgm:prSet/>
      <dgm:spPr/>
      <dgm:t>
        <a:bodyPr/>
        <a:lstStyle/>
        <a:p>
          <a:endParaRPr lang="ru-RU" sz="2000" b="1"/>
        </a:p>
      </dgm:t>
    </dgm:pt>
    <dgm:pt modelId="{96D22E73-9A0E-4400-A2E7-7905AE3318D6}" type="sibTrans" cxnId="{299E1161-6495-42A4-8BB5-0811A1597BCA}">
      <dgm:prSet/>
      <dgm:spPr/>
      <dgm:t>
        <a:bodyPr/>
        <a:lstStyle/>
        <a:p>
          <a:endParaRPr lang="ru-RU" sz="2000" b="1"/>
        </a:p>
      </dgm:t>
    </dgm:pt>
    <dgm:pt modelId="{318FA073-893B-466D-851B-451DB01AEFA2}">
      <dgm:prSet phldrT="[Текст]" custT="1"/>
      <dgm:spPr/>
      <dgm:t>
        <a:bodyPr/>
        <a:lstStyle/>
        <a:p>
          <a:r>
            <a:rPr lang="ru-RU" sz="1600" b="1" dirty="0"/>
            <a:t>Напишите о проблеме</a:t>
          </a:r>
        </a:p>
      </dgm:t>
    </dgm:pt>
    <dgm:pt modelId="{C6CD76A8-F282-4456-9230-2529A38C9EC1}" type="parTrans" cxnId="{C9BCEF34-3133-4B8F-9E4B-D40AF47F55D9}">
      <dgm:prSet/>
      <dgm:spPr/>
      <dgm:t>
        <a:bodyPr/>
        <a:lstStyle/>
        <a:p>
          <a:endParaRPr lang="ru-RU" sz="2000" b="1"/>
        </a:p>
      </dgm:t>
    </dgm:pt>
    <dgm:pt modelId="{D6993BB8-BE98-408E-8DD6-ED1C1E4512EF}" type="sibTrans" cxnId="{C9BCEF34-3133-4B8F-9E4B-D40AF47F55D9}">
      <dgm:prSet/>
      <dgm:spPr/>
      <dgm:t>
        <a:bodyPr/>
        <a:lstStyle/>
        <a:p>
          <a:endParaRPr lang="ru-RU" sz="2000" b="1"/>
        </a:p>
      </dgm:t>
    </dgm:pt>
    <dgm:pt modelId="{BFA272E5-6406-4B69-AD52-A7A4D467D456}">
      <dgm:prSet phldrT="[Текст]" custT="1"/>
      <dgm:spPr/>
      <dgm:t>
        <a:bodyPr/>
        <a:lstStyle/>
        <a:p>
          <a:r>
            <a:rPr lang="ru-RU" sz="900" b="1" dirty="0"/>
            <a:t>Публикуйте и обсуждайте данные исследований</a:t>
          </a:r>
        </a:p>
      </dgm:t>
    </dgm:pt>
    <dgm:pt modelId="{0D74BD86-9F33-4DC1-B22D-F440484F30E7}" type="parTrans" cxnId="{0C2F4938-21E0-4435-9293-F09F042F8269}">
      <dgm:prSet/>
      <dgm:spPr/>
      <dgm:t>
        <a:bodyPr/>
        <a:lstStyle/>
        <a:p>
          <a:endParaRPr lang="ru-RU" sz="2000" b="1"/>
        </a:p>
      </dgm:t>
    </dgm:pt>
    <dgm:pt modelId="{96BC3EBF-B145-445F-AB18-E7D62FE7F672}" type="sibTrans" cxnId="{0C2F4938-21E0-4435-9293-F09F042F8269}">
      <dgm:prSet/>
      <dgm:spPr/>
      <dgm:t>
        <a:bodyPr/>
        <a:lstStyle/>
        <a:p>
          <a:endParaRPr lang="ru-RU" sz="2000" b="1"/>
        </a:p>
      </dgm:t>
    </dgm:pt>
    <dgm:pt modelId="{64916F9F-1546-46B8-8F68-FAEEB5584DC3}">
      <dgm:prSet phldrT="[Текст]" custT="1"/>
      <dgm:spPr/>
      <dgm:t>
        <a:bodyPr/>
        <a:lstStyle/>
        <a:p>
          <a:r>
            <a:rPr lang="ru-RU" sz="900" b="1" dirty="0"/>
            <a:t>Рассылайте письма с помощью </a:t>
          </a:r>
          <a:r>
            <a:rPr lang="en-US" sz="900" b="1" dirty="0"/>
            <a:t>email</a:t>
          </a:r>
          <a:r>
            <a:rPr lang="ru-RU" sz="900" b="1" dirty="0"/>
            <a:t> или начните вести свой блог</a:t>
          </a:r>
        </a:p>
      </dgm:t>
    </dgm:pt>
    <dgm:pt modelId="{9DF64451-4072-4A3E-BE80-3E070F675E5E}" type="parTrans" cxnId="{E2C2FE28-F0F7-48AE-8F0C-EA9C779B172E}">
      <dgm:prSet/>
      <dgm:spPr/>
      <dgm:t>
        <a:bodyPr/>
        <a:lstStyle/>
        <a:p>
          <a:endParaRPr lang="ru-RU" sz="2000" b="1"/>
        </a:p>
      </dgm:t>
    </dgm:pt>
    <dgm:pt modelId="{813C65CF-FCEC-4247-9A3A-3E1C6C0535D9}" type="sibTrans" cxnId="{E2C2FE28-F0F7-48AE-8F0C-EA9C779B172E}">
      <dgm:prSet/>
      <dgm:spPr/>
      <dgm:t>
        <a:bodyPr/>
        <a:lstStyle/>
        <a:p>
          <a:endParaRPr lang="ru-RU" sz="2000" b="1"/>
        </a:p>
      </dgm:t>
    </dgm:pt>
    <dgm:pt modelId="{1A6D316E-69D2-40B3-A4AE-E6FC4744C781}">
      <dgm:prSet custT="1"/>
      <dgm:spPr/>
      <dgm:t>
        <a:bodyPr/>
        <a:lstStyle/>
        <a:p>
          <a:r>
            <a:rPr lang="ru-RU" sz="1600" b="1" dirty="0"/>
            <a:t>Создавайте альянсы</a:t>
          </a:r>
        </a:p>
      </dgm:t>
    </dgm:pt>
    <dgm:pt modelId="{5D35AD74-5C73-4E7B-BBA8-E7389F67FAA0}" type="parTrans" cxnId="{DFD7CA85-FB55-44C2-B0B4-E2724C1FF6AE}">
      <dgm:prSet/>
      <dgm:spPr/>
      <dgm:t>
        <a:bodyPr/>
        <a:lstStyle/>
        <a:p>
          <a:endParaRPr lang="ru-RU" sz="2000" b="1"/>
        </a:p>
      </dgm:t>
    </dgm:pt>
    <dgm:pt modelId="{38F41C5E-A8C9-482F-BBB1-64C157B20288}" type="sibTrans" cxnId="{DFD7CA85-FB55-44C2-B0B4-E2724C1FF6AE}">
      <dgm:prSet/>
      <dgm:spPr/>
      <dgm:t>
        <a:bodyPr/>
        <a:lstStyle/>
        <a:p>
          <a:endParaRPr lang="ru-RU" sz="2000" b="1"/>
        </a:p>
      </dgm:t>
    </dgm:pt>
    <dgm:pt modelId="{D06FC9B5-6AD0-43D2-89C2-6D4FDF4BCDA6}">
      <dgm:prSet custT="1"/>
      <dgm:spPr/>
      <dgm:t>
        <a:bodyPr/>
        <a:lstStyle/>
        <a:p>
          <a:r>
            <a:rPr lang="ru-RU" sz="900" b="1" dirty="0"/>
            <a:t>Пишите статьи и выражайте свое мнение в газетах и журналах</a:t>
          </a:r>
        </a:p>
      </dgm:t>
    </dgm:pt>
    <dgm:pt modelId="{D1B17235-6A3A-45E1-B64D-A25A44DDEA61}" type="parTrans" cxnId="{31BDA015-8A70-4CB8-BBFD-33B23A762818}">
      <dgm:prSet/>
      <dgm:spPr/>
      <dgm:t>
        <a:bodyPr/>
        <a:lstStyle/>
        <a:p>
          <a:endParaRPr lang="ru-RU" sz="2000" b="1"/>
        </a:p>
      </dgm:t>
    </dgm:pt>
    <dgm:pt modelId="{180F6B8B-8E43-45D7-8733-5A89942B686F}" type="sibTrans" cxnId="{31BDA015-8A70-4CB8-BBFD-33B23A762818}">
      <dgm:prSet/>
      <dgm:spPr/>
      <dgm:t>
        <a:bodyPr/>
        <a:lstStyle/>
        <a:p>
          <a:endParaRPr lang="ru-RU" sz="2000" b="1"/>
        </a:p>
      </dgm:t>
    </dgm:pt>
    <dgm:pt modelId="{6126F0DD-F615-4B89-8D57-F20103E3D6AA}">
      <dgm:prSet custT="1"/>
      <dgm:spPr/>
      <dgm:t>
        <a:bodyPr/>
        <a:lstStyle/>
        <a:p>
          <a:r>
            <a:rPr lang="ru-RU" sz="900" b="1" dirty="0"/>
            <a:t>Подпишитесь на рассылки и уведомления</a:t>
          </a:r>
        </a:p>
      </dgm:t>
    </dgm:pt>
    <dgm:pt modelId="{BDD915F9-32A3-4DBA-B838-92315A0CE94D}" type="parTrans" cxnId="{86C2D501-8876-433C-B4A0-E5A9177E16D4}">
      <dgm:prSet/>
      <dgm:spPr/>
      <dgm:t>
        <a:bodyPr/>
        <a:lstStyle/>
        <a:p>
          <a:endParaRPr lang="ru-RU" sz="2000" b="1"/>
        </a:p>
      </dgm:t>
    </dgm:pt>
    <dgm:pt modelId="{6F6AFC1E-A8E9-4E7F-B65A-13EE7DFDA621}" type="sibTrans" cxnId="{86C2D501-8876-433C-B4A0-E5A9177E16D4}">
      <dgm:prSet/>
      <dgm:spPr/>
      <dgm:t>
        <a:bodyPr/>
        <a:lstStyle/>
        <a:p>
          <a:endParaRPr lang="ru-RU" sz="2000" b="1"/>
        </a:p>
      </dgm:t>
    </dgm:pt>
    <dgm:pt modelId="{83120F23-C087-4B0D-8B00-DB16470D301D}">
      <dgm:prSet custT="1"/>
      <dgm:spPr/>
      <dgm:t>
        <a:bodyPr/>
        <a:lstStyle/>
        <a:p>
          <a:r>
            <a:rPr lang="ru-RU" sz="900" b="1" dirty="0"/>
            <a:t>Принимайте участие в вебинарах</a:t>
          </a:r>
        </a:p>
      </dgm:t>
    </dgm:pt>
    <dgm:pt modelId="{9E365E0E-EC1B-4E37-A145-AE2ECBDB3159}" type="parTrans" cxnId="{3924C5E6-256E-47BE-9DDD-6AE2B8B051D8}">
      <dgm:prSet/>
      <dgm:spPr/>
      <dgm:t>
        <a:bodyPr/>
        <a:lstStyle/>
        <a:p>
          <a:endParaRPr lang="ru-RU" sz="2000" b="1"/>
        </a:p>
      </dgm:t>
    </dgm:pt>
    <dgm:pt modelId="{55B913F0-B0B6-466B-9409-6C1702784795}" type="sibTrans" cxnId="{3924C5E6-256E-47BE-9DDD-6AE2B8B051D8}">
      <dgm:prSet/>
      <dgm:spPr/>
      <dgm:t>
        <a:bodyPr/>
        <a:lstStyle/>
        <a:p>
          <a:endParaRPr lang="ru-RU" sz="2000" b="1"/>
        </a:p>
      </dgm:t>
    </dgm:pt>
    <dgm:pt modelId="{02E5AD47-578C-4666-BE16-204DF1FF4177}">
      <dgm:prSet custT="1"/>
      <dgm:spPr/>
      <dgm:t>
        <a:bodyPr/>
        <a:lstStyle/>
        <a:p>
          <a:r>
            <a:rPr lang="ru-RU" sz="900" b="1" dirty="0"/>
            <a:t>Станьте экспертом в своей области и участвуйте в подготовке документов</a:t>
          </a:r>
        </a:p>
      </dgm:t>
    </dgm:pt>
    <dgm:pt modelId="{2F07A7F9-B393-49E6-9BE1-161D7BC2E90E}" type="parTrans" cxnId="{F52B3B84-CF3C-406E-BF75-0E4CDD42DC49}">
      <dgm:prSet/>
      <dgm:spPr/>
      <dgm:t>
        <a:bodyPr/>
        <a:lstStyle/>
        <a:p>
          <a:endParaRPr lang="ru-RU" sz="2000" b="1"/>
        </a:p>
      </dgm:t>
    </dgm:pt>
    <dgm:pt modelId="{F8B204AA-4EC5-454C-9323-72899FC54947}" type="sibTrans" cxnId="{F52B3B84-CF3C-406E-BF75-0E4CDD42DC49}">
      <dgm:prSet/>
      <dgm:spPr/>
      <dgm:t>
        <a:bodyPr/>
        <a:lstStyle/>
        <a:p>
          <a:endParaRPr lang="ru-RU" sz="2000" b="1"/>
        </a:p>
      </dgm:t>
    </dgm:pt>
    <dgm:pt modelId="{57FF6B4E-533A-4E53-90AE-E5201A2B6151}">
      <dgm:prSet custT="1"/>
      <dgm:spPr/>
      <dgm:t>
        <a:bodyPr/>
        <a:lstStyle/>
        <a:p>
          <a:r>
            <a:rPr lang="ru-RU" sz="900" b="1" dirty="0"/>
            <a:t>Узнайте, кто является Вашим избранным лидером</a:t>
          </a:r>
        </a:p>
      </dgm:t>
    </dgm:pt>
    <dgm:pt modelId="{B23B2395-0F80-4074-A68E-D6DE79EF6F52}" type="parTrans" cxnId="{336E47E9-B48F-4F84-8B13-85A018004D5B}">
      <dgm:prSet/>
      <dgm:spPr/>
      <dgm:t>
        <a:bodyPr/>
        <a:lstStyle/>
        <a:p>
          <a:endParaRPr lang="ru-RU" sz="2000" b="1"/>
        </a:p>
      </dgm:t>
    </dgm:pt>
    <dgm:pt modelId="{4C9CC580-6F98-4FAB-A170-9E35EDD76766}" type="sibTrans" cxnId="{336E47E9-B48F-4F84-8B13-85A018004D5B}">
      <dgm:prSet/>
      <dgm:spPr/>
      <dgm:t>
        <a:bodyPr/>
        <a:lstStyle/>
        <a:p>
          <a:endParaRPr lang="ru-RU" sz="2000" b="1"/>
        </a:p>
      </dgm:t>
    </dgm:pt>
    <dgm:pt modelId="{7C100E13-5A7B-4C6C-89DE-2EAB896B83BD}">
      <dgm:prSet custT="1"/>
      <dgm:spPr/>
      <dgm:t>
        <a:bodyPr/>
        <a:lstStyle/>
        <a:p>
          <a:r>
            <a:rPr lang="ru-RU" sz="900" b="1" dirty="0"/>
            <a:t>Создавайте альянсы с другими медработниками</a:t>
          </a:r>
        </a:p>
      </dgm:t>
    </dgm:pt>
    <dgm:pt modelId="{0FAE2E98-9343-4822-B687-ECA446FA4CA9}" type="parTrans" cxnId="{E7A94605-DF61-4236-8A8B-79B2F33E6958}">
      <dgm:prSet/>
      <dgm:spPr/>
      <dgm:t>
        <a:bodyPr/>
        <a:lstStyle/>
        <a:p>
          <a:endParaRPr lang="ru-RU" sz="2000" b="1"/>
        </a:p>
      </dgm:t>
    </dgm:pt>
    <dgm:pt modelId="{F7E9646A-7F8D-4170-A7FB-84321F3BB8C3}" type="sibTrans" cxnId="{E7A94605-DF61-4236-8A8B-79B2F33E6958}">
      <dgm:prSet/>
      <dgm:spPr/>
      <dgm:t>
        <a:bodyPr/>
        <a:lstStyle/>
        <a:p>
          <a:endParaRPr lang="ru-RU" sz="2000" b="1"/>
        </a:p>
      </dgm:t>
    </dgm:pt>
    <dgm:pt modelId="{8DCCD671-9D64-4CEF-BF70-23DDA8A854C7}">
      <dgm:prSet custT="1"/>
      <dgm:spPr/>
      <dgm:t>
        <a:bodyPr/>
        <a:lstStyle/>
        <a:p>
          <a:r>
            <a:rPr lang="ru-RU" sz="900" b="1" dirty="0"/>
            <a:t>Взаимодействуйте с группами пациентов</a:t>
          </a:r>
        </a:p>
      </dgm:t>
    </dgm:pt>
    <dgm:pt modelId="{80E53C44-2871-4514-A785-FD48F9DA0CD7}" type="parTrans" cxnId="{076E0D86-9DC3-42C1-BF53-671AC3293E1C}">
      <dgm:prSet/>
      <dgm:spPr/>
      <dgm:t>
        <a:bodyPr/>
        <a:lstStyle/>
        <a:p>
          <a:endParaRPr lang="ru-RU" sz="2000" b="1"/>
        </a:p>
      </dgm:t>
    </dgm:pt>
    <dgm:pt modelId="{43836FF9-D1DA-40B5-8734-66777BB52B38}" type="sibTrans" cxnId="{076E0D86-9DC3-42C1-BF53-671AC3293E1C}">
      <dgm:prSet/>
      <dgm:spPr/>
      <dgm:t>
        <a:bodyPr/>
        <a:lstStyle/>
        <a:p>
          <a:endParaRPr lang="ru-RU" sz="2000" b="1"/>
        </a:p>
      </dgm:t>
    </dgm:pt>
    <dgm:pt modelId="{9B0A97D7-D253-41F6-84C3-1411ED32AA64}">
      <dgm:prSet custT="1"/>
      <dgm:spPr/>
      <dgm:t>
        <a:bodyPr/>
        <a:lstStyle/>
        <a:p>
          <a:r>
            <a:rPr lang="ru-RU" sz="900" b="1" dirty="0"/>
            <a:t>Укрепляйте связи со спонсорами и благотворителями</a:t>
          </a:r>
        </a:p>
      </dgm:t>
    </dgm:pt>
    <dgm:pt modelId="{C5E5296F-1414-491A-8054-F0CC7CAF1542}" type="parTrans" cxnId="{587DF809-E177-4F02-83F9-12CA8DAB3DBC}">
      <dgm:prSet/>
      <dgm:spPr/>
      <dgm:t>
        <a:bodyPr/>
        <a:lstStyle/>
        <a:p>
          <a:endParaRPr lang="ru-RU" sz="2000" b="1"/>
        </a:p>
      </dgm:t>
    </dgm:pt>
    <dgm:pt modelId="{EA1489E2-EBF1-4FA7-B4BF-08ACCF5378A7}" type="sibTrans" cxnId="{587DF809-E177-4F02-83F9-12CA8DAB3DBC}">
      <dgm:prSet/>
      <dgm:spPr/>
      <dgm:t>
        <a:bodyPr/>
        <a:lstStyle/>
        <a:p>
          <a:endParaRPr lang="ru-RU" sz="2000" b="1"/>
        </a:p>
      </dgm:t>
    </dgm:pt>
    <dgm:pt modelId="{76F702D3-1C86-495B-9D85-4BFBBBE4353F}">
      <dgm:prSet custT="1"/>
      <dgm:spPr/>
      <dgm:t>
        <a:bodyPr/>
        <a:lstStyle/>
        <a:p>
          <a:r>
            <a:rPr lang="ru-RU" sz="1400" b="1" dirty="0"/>
            <a:t>Поддерживайте своих лидеров</a:t>
          </a:r>
        </a:p>
      </dgm:t>
    </dgm:pt>
    <dgm:pt modelId="{172A1F83-35A3-401B-B95B-79AB81C0FED7}" type="parTrans" cxnId="{E453B53D-F9F6-4D81-977C-C30EC7A132F6}">
      <dgm:prSet/>
      <dgm:spPr/>
      <dgm:t>
        <a:bodyPr/>
        <a:lstStyle/>
        <a:p>
          <a:endParaRPr lang="ru-RU" sz="2000" b="1"/>
        </a:p>
      </dgm:t>
    </dgm:pt>
    <dgm:pt modelId="{0DA12CED-0D7F-4DE1-B562-C627263D9BE9}" type="sibTrans" cxnId="{E453B53D-F9F6-4D81-977C-C30EC7A132F6}">
      <dgm:prSet/>
      <dgm:spPr/>
      <dgm:t>
        <a:bodyPr/>
        <a:lstStyle/>
        <a:p>
          <a:endParaRPr lang="ru-RU" sz="2000" b="1"/>
        </a:p>
      </dgm:t>
    </dgm:pt>
    <dgm:pt modelId="{7310949E-95E7-432E-88FC-1EDF4BCD024B}">
      <dgm:prSet custT="1"/>
      <dgm:spPr/>
      <dgm:t>
        <a:bodyPr/>
        <a:lstStyle/>
        <a:p>
          <a:r>
            <a:rPr lang="ru-RU" sz="900" b="1" dirty="0"/>
            <a:t>Станьте членом профессиональной ассоциации и участвуйте в ее работе</a:t>
          </a:r>
        </a:p>
      </dgm:t>
    </dgm:pt>
    <dgm:pt modelId="{3B581D2C-B971-474E-AF43-135A8EA689FD}" type="parTrans" cxnId="{02568D2C-7ED9-4905-93B9-9B4993B51DCE}">
      <dgm:prSet/>
      <dgm:spPr/>
      <dgm:t>
        <a:bodyPr/>
        <a:lstStyle/>
        <a:p>
          <a:endParaRPr lang="ru-RU" sz="2000" b="1"/>
        </a:p>
      </dgm:t>
    </dgm:pt>
    <dgm:pt modelId="{C698AA6B-67BD-4AA3-89D6-C7AF1A70DD6D}" type="sibTrans" cxnId="{02568D2C-7ED9-4905-93B9-9B4993B51DCE}">
      <dgm:prSet/>
      <dgm:spPr/>
      <dgm:t>
        <a:bodyPr/>
        <a:lstStyle/>
        <a:p>
          <a:endParaRPr lang="ru-RU" sz="2000" b="1"/>
        </a:p>
      </dgm:t>
    </dgm:pt>
    <dgm:pt modelId="{A0B21C10-5447-4414-B11E-439A3956C424}">
      <dgm:prSet custT="1"/>
      <dgm:spPr/>
      <dgm:t>
        <a:bodyPr/>
        <a:lstStyle/>
        <a:p>
          <a:r>
            <a:rPr lang="ru-RU" sz="900" b="1" dirty="0"/>
            <a:t>Отвечайте на запросы комментариев к документам и предложениям</a:t>
          </a:r>
        </a:p>
      </dgm:t>
    </dgm:pt>
    <dgm:pt modelId="{DB1F9C0A-E13A-42D7-B6FF-33FF37AECA1A}" type="parTrans" cxnId="{3E2827B2-6B08-4C9D-A3D7-39422B878800}">
      <dgm:prSet/>
      <dgm:spPr/>
      <dgm:t>
        <a:bodyPr/>
        <a:lstStyle/>
        <a:p>
          <a:endParaRPr lang="ru-RU" sz="2000" b="1"/>
        </a:p>
      </dgm:t>
    </dgm:pt>
    <dgm:pt modelId="{6C0F0C21-8A4E-4676-821D-11EE37B1A2F3}" type="sibTrans" cxnId="{3E2827B2-6B08-4C9D-A3D7-39422B878800}">
      <dgm:prSet/>
      <dgm:spPr/>
      <dgm:t>
        <a:bodyPr/>
        <a:lstStyle/>
        <a:p>
          <a:endParaRPr lang="ru-RU" sz="2000" b="1"/>
        </a:p>
      </dgm:t>
    </dgm:pt>
    <dgm:pt modelId="{7CE3FB7F-B0AB-4694-8248-E4FC9924C082}">
      <dgm:prSet custT="1"/>
      <dgm:spPr/>
      <dgm:t>
        <a:bodyPr/>
        <a:lstStyle/>
        <a:p>
          <a:r>
            <a:rPr lang="ru-RU" sz="900" b="1" dirty="0"/>
            <a:t>Обратите внимание на цели и задачи вашего руководителя, текущие проекты</a:t>
          </a:r>
        </a:p>
      </dgm:t>
    </dgm:pt>
    <dgm:pt modelId="{676B45CF-20A4-4FFA-A4E2-0EFA3B4DF003}" type="parTrans" cxnId="{49A1EDAD-188C-4C2C-A15D-87176933CF5E}">
      <dgm:prSet/>
      <dgm:spPr/>
      <dgm:t>
        <a:bodyPr/>
        <a:lstStyle/>
        <a:p>
          <a:endParaRPr lang="ru-RU" sz="2000" b="1"/>
        </a:p>
      </dgm:t>
    </dgm:pt>
    <dgm:pt modelId="{13C642A5-2B88-473C-92E5-D56844F07D9A}" type="sibTrans" cxnId="{49A1EDAD-188C-4C2C-A15D-87176933CF5E}">
      <dgm:prSet/>
      <dgm:spPr/>
      <dgm:t>
        <a:bodyPr/>
        <a:lstStyle/>
        <a:p>
          <a:endParaRPr lang="ru-RU" sz="2000" b="1"/>
        </a:p>
      </dgm:t>
    </dgm:pt>
    <dgm:pt modelId="{0004F892-8FD9-40BB-8FD3-8BB520E37E5E}">
      <dgm:prSet custT="1"/>
      <dgm:spPr/>
      <dgm:t>
        <a:bodyPr/>
        <a:lstStyle/>
        <a:p>
          <a:r>
            <a:rPr lang="ru-RU" sz="900" b="1" dirty="0"/>
            <a:t>Поддерживайте своих коллег в их политических действиях</a:t>
          </a:r>
        </a:p>
      </dgm:t>
    </dgm:pt>
    <dgm:pt modelId="{F860002E-B9A3-4154-AA9D-F0D0C5F5DA4E}" type="parTrans" cxnId="{9826F9BE-2C0B-4695-847C-628CE454F70A}">
      <dgm:prSet/>
      <dgm:spPr/>
      <dgm:t>
        <a:bodyPr/>
        <a:lstStyle/>
        <a:p>
          <a:endParaRPr lang="ru-RU" sz="2000" b="1"/>
        </a:p>
      </dgm:t>
    </dgm:pt>
    <dgm:pt modelId="{0DE98506-02DF-4208-A9A4-0FE1FDBDEE71}" type="sibTrans" cxnId="{9826F9BE-2C0B-4695-847C-628CE454F70A}">
      <dgm:prSet/>
      <dgm:spPr/>
      <dgm:t>
        <a:bodyPr/>
        <a:lstStyle/>
        <a:p>
          <a:endParaRPr lang="ru-RU" sz="2000" b="1"/>
        </a:p>
      </dgm:t>
    </dgm:pt>
    <dgm:pt modelId="{AFE1D1D8-F2CB-4E52-B310-91C53BA07D3E}">
      <dgm:prSet custT="1"/>
      <dgm:spPr/>
      <dgm:t>
        <a:bodyPr/>
        <a:lstStyle/>
        <a:p>
          <a:r>
            <a:rPr lang="ru-RU" sz="1400" b="1" dirty="0"/>
            <a:t>Участвуйте в политическом процессе</a:t>
          </a:r>
        </a:p>
      </dgm:t>
    </dgm:pt>
    <dgm:pt modelId="{E861C648-8DE9-4A05-8CB8-061DCBB229EC}" type="parTrans" cxnId="{ABBEE228-1244-4188-B6CE-0788E6B1A89C}">
      <dgm:prSet/>
      <dgm:spPr/>
      <dgm:t>
        <a:bodyPr/>
        <a:lstStyle/>
        <a:p>
          <a:endParaRPr lang="ru-RU" sz="2000" b="1"/>
        </a:p>
      </dgm:t>
    </dgm:pt>
    <dgm:pt modelId="{2760F74E-53A2-4FB1-BA82-A8EEA288488A}" type="sibTrans" cxnId="{ABBEE228-1244-4188-B6CE-0788E6B1A89C}">
      <dgm:prSet/>
      <dgm:spPr/>
      <dgm:t>
        <a:bodyPr/>
        <a:lstStyle/>
        <a:p>
          <a:endParaRPr lang="ru-RU" sz="2000" b="1"/>
        </a:p>
      </dgm:t>
    </dgm:pt>
    <dgm:pt modelId="{6390DAED-C4CC-4706-A7B2-A525D1A4AE7B}">
      <dgm:prSet custT="1"/>
      <dgm:spPr/>
      <dgm:t>
        <a:bodyPr/>
        <a:lstStyle/>
        <a:p>
          <a:r>
            <a:rPr lang="ru-RU" sz="900" b="1" dirty="0"/>
            <a:t>Готовьте предложения</a:t>
          </a:r>
        </a:p>
      </dgm:t>
    </dgm:pt>
    <dgm:pt modelId="{6C354F5F-2DC5-4B69-8B4B-DD93A4C14DB0}" type="parTrans" cxnId="{553D99CE-D486-4BE8-8EBD-CD17FDA39D49}">
      <dgm:prSet/>
      <dgm:spPr/>
      <dgm:t>
        <a:bodyPr/>
        <a:lstStyle/>
        <a:p>
          <a:endParaRPr lang="ru-RU" sz="2000" b="1"/>
        </a:p>
      </dgm:t>
    </dgm:pt>
    <dgm:pt modelId="{F6613D88-C2FD-4116-9DBA-C7F032AE2564}" type="sibTrans" cxnId="{553D99CE-D486-4BE8-8EBD-CD17FDA39D49}">
      <dgm:prSet/>
      <dgm:spPr/>
      <dgm:t>
        <a:bodyPr/>
        <a:lstStyle/>
        <a:p>
          <a:endParaRPr lang="ru-RU" sz="2000" b="1"/>
        </a:p>
      </dgm:t>
    </dgm:pt>
    <dgm:pt modelId="{4E1B6F96-D222-4351-BEF3-A3177162ACC3}">
      <dgm:prSet custT="1"/>
      <dgm:spPr/>
      <dgm:t>
        <a:bodyPr/>
        <a:lstStyle/>
        <a:p>
          <a:r>
            <a:rPr lang="ru-RU" sz="900" b="1" dirty="0"/>
            <a:t>Выступайте публично</a:t>
          </a:r>
        </a:p>
      </dgm:t>
    </dgm:pt>
    <dgm:pt modelId="{E90474DD-175B-47DD-A326-C6F74E2BE567}" type="parTrans" cxnId="{7AE304D6-BB7D-4E98-BE93-44634A6BDDCF}">
      <dgm:prSet/>
      <dgm:spPr/>
      <dgm:t>
        <a:bodyPr/>
        <a:lstStyle/>
        <a:p>
          <a:endParaRPr lang="ru-RU" sz="2000" b="1"/>
        </a:p>
      </dgm:t>
    </dgm:pt>
    <dgm:pt modelId="{C25A68CC-32DE-415F-8E3E-73FEFD39BC05}" type="sibTrans" cxnId="{7AE304D6-BB7D-4E98-BE93-44634A6BDDCF}">
      <dgm:prSet/>
      <dgm:spPr/>
      <dgm:t>
        <a:bodyPr/>
        <a:lstStyle/>
        <a:p>
          <a:endParaRPr lang="ru-RU" sz="2000" b="1"/>
        </a:p>
      </dgm:t>
    </dgm:pt>
    <dgm:pt modelId="{3396D268-0489-4DB8-B8CE-4A4A6965E245}">
      <dgm:prSet custT="1"/>
      <dgm:spPr/>
      <dgm:t>
        <a:bodyPr/>
        <a:lstStyle/>
        <a:p>
          <a:r>
            <a:rPr lang="ru-RU" sz="900" b="1" dirty="0"/>
            <a:t>Участвуйте в работе комитетов и рабочих групп</a:t>
          </a:r>
        </a:p>
      </dgm:t>
    </dgm:pt>
    <dgm:pt modelId="{646ADCE8-8D2A-4176-857F-69233FFB0EEA}" type="parTrans" cxnId="{4715495D-652A-4634-9959-354F50D20AC9}">
      <dgm:prSet/>
      <dgm:spPr/>
      <dgm:t>
        <a:bodyPr/>
        <a:lstStyle/>
        <a:p>
          <a:endParaRPr lang="ru-RU" sz="2000" b="1"/>
        </a:p>
      </dgm:t>
    </dgm:pt>
    <dgm:pt modelId="{F798D372-ACBA-4577-B64D-914C64E9CF1C}" type="sibTrans" cxnId="{4715495D-652A-4634-9959-354F50D20AC9}">
      <dgm:prSet/>
      <dgm:spPr/>
      <dgm:t>
        <a:bodyPr/>
        <a:lstStyle/>
        <a:p>
          <a:endParaRPr lang="ru-RU" sz="2000" b="1"/>
        </a:p>
      </dgm:t>
    </dgm:pt>
    <dgm:pt modelId="{8205106C-5DDF-441E-B5D7-B0249CCBA338}">
      <dgm:prSet custT="1"/>
      <dgm:spPr/>
      <dgm:t>
        <a:bodyPr/>
        <a:lstStyle/>
        <a:p>
          <a:r>
            <a:rPr lang="ru-RU" sz="900" b="1" dirty="0"/>
            <a:t>Выдвигайтесь для участия в выборах</a:t>
          </a:r>
        </a:p>
      </dgm:t>
    </dgm:pt>
    <dgm:pt modelId="{7365D97F-6BB9-4F0F-9574-3C9FBAD148C9}" type="parTrans" cxnId="{0737CF56-ABBC-4C02-B865-C966B1B307E8}">
      <dgm:prSet/>
      <dgm:spPr/>
      <dgm:t>
        <a:bodyPr/>
        <a:lstStyle/>
        <a:p>
          <a:endParaRPr lang="ru-RU" sz="2000" b="1"/>
        </a:p>
      </dgm:t>
    </dgm:pt>
    <dgm:pt modelId="{F8255C3F-233B-4529-BBEF-1A452ED331BA}" type="sibTrans" cxnId="{0737CF56-ABBC-4C02-B865-C966B1B307E8}">
      <dgm:prSet/>
      <dgm:spPr/>
      <dgm:t>
        <a:bodyPr/>
        <a:lstStyle/>
        <a:p>
          <a:endParaRPr lang="ru-RU" sz="2000" b="1"/>
        </a:p>
      </dgm:t>
    </dgm:pt>
    <dgm:pt modelId="{F07C016D-FDEB-406C-8037-30F69092C4FF}" type="pres">
      <dgm:prSet presAssocID="{0D8AC93C-E364-44A5-AC49-B09937A278B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5A2128F-EED4-4EB4-83FB-06AA44B3B0BC}" type="pres">
      <dgm:prSet presAssocID="{BF9741D2-F978-48BF-8FCA-36C029DE871C}" presName="root" presStyleCnt="0"/>
      <dgm:spPr/>
    </dgm:pt>
    <dgm:pt modelId="{AA9E7A3B-9F69-40B7-B931-5FC640989442}" type="pres">
      <dgm:prSet presAssocID="{BF9741D2-F978-48BF-8FCA-36C029DE871C}" presName="rootComposite" presStyleCnt="0"/>
      <dgm:spPr/>
    </dgm:pt>
    <dgm:pt modelId="{58372FE7-8614-4970-B502-2DB295952389}" type="pres">
      <dgm:prSet presAssocID="{BF9741D2-F978-48BF-8FCA-36C029DE871C}" presName="rootText" presStyleLbl="node1" presStyleIdx="0" presStyleCnt="5"/>
      <dgm:spPr/>
      <dgm:t>
        <a:bodyPr/>
        <a:lstStyle/>
        <a:p>
          <a:endParaRPr lang="ru-RU"/>
        </a:p>
      </dgm:t>
    </dgm:pt>
    <dgm:pt modelId="{3C98598A-6280-4323-97D6-9D8A91D2A9ED}" type="pres">
      <dgm:prSet presAssocID="{BF9741D2-F978-48BF-8FCA-36C029DE871C}" presName="rootConnector" presStyleLbl="node1" presStyleIdx="0" presStyleCnt="5"/>
      <dgm:spPr/>
      <dgm:t>
        <a:bodyPr/>
        <a:lstStyle/>
        <a:p>
          <a:endParaRPr lang="ru-RU"/>
        </a:p>
      </dgm:t>
    </dgm:pt>
    <dgm:pt modelId="{4397C3BE-6B51-4784-AA0F-05520DBE2BE5}" type="pres">
      <dgm:prSet presAssocID="{BF9741D2-F978-48BF-8FCA-36C029DE871C}" presName="childShape" presStyleCnt="0"/>
      <dgm:spPr/>
    </dgm:pt>
    <dgm:pt modelId="{7021BFFB-7983-43A6-8825-D87212CBCAD6}" type="pres">
      <dgm:prSet presAssocID="{2678D0EA-4915-4312-A604-3DE76255D309}" presName="Name13" presStyleLbl="parChTrans1D2" presStyleIdx="0" presStyleCnt="20"/>
      <dgm:spPr/>
      <dgm:t>
        <a:bodyPr/>
        <a:lstStyle/>
        <a:p>
          <a:endParaRPr lang="ru-RU"/>
        </a:p>
      </dgm:t>
    </dgm:pt>
    <dgm:pt modelId="{EC382ABB-7CF0-446A-B252-8EFBE17A4E51}" type="pres">
      <dgm:prSet presAssocID="{282010F1-D16F-495F-A12D-4926225FC413}" presName="childText" presStyleLbl="bgAcc1" presStyleIdx="0" presStyleCnt="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0E8F9E-F587-4FC5-AE35-9D36BA9AFED0}" type="pres">
      <dgm:prSet presAssocID="{90827FCF-6B0D-4DF1-A3B2-30D4F5DFF391}" presName="Name13" presStyleLbl="parChTrans1D2" presStyleIdx="1" presStyleCnt="20"/>
      <dgm:spPr/>
      <dgm:t>
        <a:bodyPr/>
        <a:lstStyle/>
        <a:p>
          <a:endParaRPr lang="ru-RU"/>
        </a:p>
      </dgm:t>
    </dgm:pt>
    <dgm:pt modelId="{23C6F7C3-5C8F-423F-809E-40C71CC48DB7}" type="pres">
      <dgm:prSet presAssocID="{D49497F8-5355-40FC-BA4C-F18782045841}" presName="childText" presStyleLbl="bgAcc1" presStyleIdx="1" presStyleCnt="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9AA18D-8468-4B2E-A855-1B6302E0BB9D}" type="pres">
      <dgm:prSet presAssocID="{BDD915F9-32A3-4DBA-B838-92315A0CE94D}" presName="Name13" presStyleLbl="parChTrans1D2" presStyleIdx="2" presStyleCnt="20"/>
      <dgm:spPr/>
      <dgm:t>
        <a:bodyPr/>
        <a:lstStyle/>
        <a:p>
          <a:endParaRPr lang="ru-RU"/>
        </a:p>
      </dgm:t>
    </dgm:pt>
    <dgm:pt modelId="{F853C212-C472-4091-9831-B1C04BD6DC10}" type="pres">
      <dgm:prSet presAssocID="{6126F0DD-F615-4B89-8D57-F20103E3D6AA}" presName="childText" presStyleLbl="bgAcc1" presStyleIdx="2" presStyleCnt="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F55280-7F8E-48F3-91BA-E972276C667D}" type="pres">
      <dgm:prSet presAssocID="{9E365E0E-EC1B-4E37-A145-AE2ECBDB3159}" presName="Name13" presStyleLbl="parChTrans1D2" presStyleIdx="3" presStyleCnt="20"/>
      <dgm:spPr/>
      <dgm:t>
        <a:bodyPr/>
        <a:lstStyle/>
        <a:p>
          <a:endParaRPr lang="ru-RU"/>
        </a:p>
      </dgm:t>
    </dgm:pt>
    <dgm:pt modelId="{409CE0A5-7A00-4814-80CE-01446C46CC02}" type="pres">
      <dgm:prSet presAssocID="{83120F23-C087-4B0D-8B00-DB16470D301D}" presName="childText" presStyleLbl="bgAcc1" presStyleIdx="3" presStyleCnt="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075B6A-C339-4D40-AFDB-8989873A4712}" type="pres">
      <dgm:prSet presAssocID="{318FA073-893B-466D-851B-451DB01AEFA2}" presName="root" presStyleCnt="0"/>
      <dgm:spPr/>
    </dgm:pt>
    <dgm:pt modelId="{4496E728-D283-420E-AE2A-9DB163AA1CA2}" type="pres">
      <dgm:prSet presAssocID="{318FA073-893B-466D-851B-451DB01AEFA2}" presName="rootComposite" presStyleCnt="0"/>
      <dgm:spPr/>
    </dgm:pt>
    <dgm:pt modelId="{3961D98E-C8F7-4546-923C-84450B4A73F3}" type="pres">
      <dgm:prSet presAssocID="{318FA073-893B-466D-851B-451DB01AEFA2}" presName="rootText" presStyleLbl="node1" presStyleIdx="1" presStyleCnt="5"/>
      <dgm:spPr/>
      <dgm:t>
        <a:bodyPr/>
        <a:lstStyle/>
        <a:p>
          <a:endParaRPr lang="ru-RU"/>
        </a:p>
      </dgm:t>
    </dgm:pt>
    <dgm:pt modelId="{CCAFCF42-2FDF-4895-9CDF-5532449CB6B7}" type="pres">
      <dgm:prSet presAssocID="{318FA073-893B-466D-851B-451DB01AEFA2}" presName="rootConnector" presStyleLbl="node1" presStyleIdx="1" presStyleCnt="5"/>
      <dgm:spPr/>
      <dgm:t>
        <a:bodyPr/>
        <a:lstStyle/>
        <a:p>
          <a:endParaRPr lang="ru-RU"/>
        </a:p>
      </dgm:t>
    </dgm:pt>
    <dgm:pt modelId="{5F99E56A-F5E7-48E0-9688-08EF9768ED42}" type="pres">
      <dgm:prSet presAssocID="{318FA073-893B-466D-851B-451DB01AEFA2}" presName="childShape" presStyleCnt="0"/>
      <dgm:spPr/>
    </dgm:pt>
    <dgm:pt modelId="{BA4C729E-81F6-4DDC-B870-C06EF9941A57}" type="pres">
      <dgm:prSet presAssocID="{0D74BD86-9F33-4DC1-B22D-F440484F30E7}" presName="Name13" presStyleLbl="parChTrans1D2" presStyleIdx="4" presStyleCnt="20"/>
      <dgm:spPr/>
      <dgm:t>
        <a:bodyPr/>
        <a:lstStyle/>
        <a:p>
          <a:endParaRPr lang="ru-RU"/>
        </a:p>
      </dgm:t>
    </dgm:pt>
    <dgm:pt modelId="{5D966642-3C59-4A35-8D72-DCDF2F9AC3A7}" type="pres">
      <dgm:prSet presAssocID="{BFA272E5-6406-4B69-AD52-A7A4D467D456}" presName="childText" presStyleLbl="bgAcc1" presStyleIdx="4" presStyleCnt="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5FF30B-089E-4485-AE14-B700A49123D8}" type="pres">
      <dgm:prSet presAssocID="{D1B17235-6A3A-45E1-B64D-A25A44DDEA61}" presName="Name13" presStyleLbl="parChTrans1D2" presStyleIdx="5" presStyleCnt="20"/>
      <dgm:spPr/>
      <dgm:t>
        <a:bodyPr/>
        <a:lstStyle/>
        <a:p>
          <a:endParaRPr lang="ru-RU"/>
        </a:p>
      </dgm:t>
    </dgm:pt>
    <dgm:pt modelId="{33934662-929F-4FE3-9266-52D0A2D2C024}" type="pres">
      <dgm:prSet presAssocID="{D06FC9B5-6AD0-43D2-89C2-6D4FDF4BCDA6}" presName="childText" presStyleLbl="bgAcc1" presStyleIdx="5" presStyleCnt="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D53EC8-37EC-4D69-8AA3-4336A0019B6F}" type="pres">
      <dgm:prSet presAssocID="{2F07A7F9-B393-49E6-9BE1-161D7BC2E90E}" presName="Name13" presStyleLbl="parChTrans1D2" presStyleIdx="6" presStyleCnt="20"/>
      <dgm:spPr/>
      <dgm:t>
        <a:bodyPr/>
        <a:lstStyle/>
        <a:p>
          <a:endParaRPr lang="ru-RU"/>
        </a:p>
      </dgm:t>
    </dgm:pt>
    <dgm:pt modelId="{8F077763-685B-42ED-ACFF-642C840C8A23}" type="pres">
      <dgm:prSet presAssocID="{02E5AD47-578C-4666-BE16-204DF1FF4177}" presName="childText" presStyleLbl="bgAcc1" presStyleIdx="6" presStyleCnt="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12EA1C-CA40-47EF-9F59-4840BEBACE41}" type="pres">
      <dgm:prSet presAssocID="{9DF64451-4072-4A3E-BE80-3E070F675E5E}" presName="Name13" presStyleLbl="parChTrans1D2" presStyleIdx="7" presStyleCnt="20"/>
      <dgm:spPr/>
      <dgm:t>
        <a:bodyPr/>
        <a:lstStyle/>
        <a:p>
          <a:endParaRPr lang="ru-RU"/>
        </a:p>
      </dgm:t>
    </dgm:pt>
    <dgm:pt modelId="{57681F52-2C06-48B1-A441-83AFF326F633}" type="pres">
      <dgm:prSet presAssocID="{64916F9F-1546-46B8-8F68-FAEEB5584DC3}" presName="childText" presStyleLbl="bgAcc1" presStyleIdx="7" presStyleCnt="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03FF2B-6136-4251-8D5F-595E53DACB65}" type="pres">
      <dgm:prSet presAssocID="{1A6D316E-69D2-40B3-A4AE-E6FC4744C781}" presName="root" presStyleCnt="0"/>
      <dgm:spPr/>
    </dgm:pt>
    <dgm:pt modelId="{9CDF76DC-CF4C-4059-814C-69D93BC03494}" type="pres">
      <dgm:prSet presAssocID="{1A6D316E-69D2-40B3-A4AE-E6FC4744C781}" presName="rootComposite" presStyleCnt="0"/>
      <dgm:spPr/>
    </dgm:pt>
    <dgm:pt modelId="{12B0A430-4808-4746-8DA6-36683CEEC710}" type="pres">
      <dgm:prSet presAssocID="{1A6D316E-69D2-40B3-A4AE-E6FC4744C781}" presName="rootText" presStyleLbl="node1" presStyleIdx="2" presStyleCnt="5"/>
      <dgm:spPr/>
      <dgm:t>
        <a:bodyPr/>
        <a:lstStyle/>
        <a:p>
          <a:endParaRPr lang="ru-RU"/>
        </a:p>
      </dgm:t>
    </dgm:pt>
    <dgm:pt modelId="{8D2B8D61-EE2B-43E8-A9B0-D8DE246C8D52}" type="pres">
      <dgm:prSet presAssocID="{1A6D316E-69D2-40B3-A4AE-E6FC4744C781}" presName="rootConnector" presStyleLbl="node1" presStyleIdx="2" presStyleCnt="5"/>
      <dgm:spPr/>
      <dgm:t>
        <a:bodyPr/>
        <a:lstStyle/>
        <a:p>
          <a:endParaRPr lang="ru-RU"/>
        </a:p>
      </dgm:t>
    </dgm:pt>
    <dgm:pt modelId="{E2076011-220D-4678-A37A-584E9E2C1345}" type="pres">
      <dgm:prSet presAssocID="{1A6D316E-69D2-40B3-A4AE-E6FC4744C781}" presName="childShape" presStyleCnt="0"/>
      <dgm:spPr/>
    </dgm:pt>
    <dgm:pt modelId="{6E065044-F359-48E5-A77A-75773F2891E4}" type="pres">
      <dgm:prSet presAssocID="{B23B2395-0F80-4074-A68E-D6DE79EF6F52}" presName="Name13" presStyleLbl="parChTrans1D2" presStyleIdx="8" presStyleCnt="20"/>
      <dgm:spPr/>
      <dgm:t>
        <a:bodyPr/>
        <a:lstStyle/>
        <a:p>
          <a:endParaRPr lang="ru-RU"/>
        </a:p>
      </dgm:t>
    </dgm:pt>
    <dgm:pt modelId="{EBC47785-AC0A-459E-8ADC-A4D740468CEA}" type="pres">
      <dgm:prSet presAssocID="{57FF6B4E-533A-4E53-90AE-E5201A2B6151}" presName="childText" presStyleLbl="bgAcc1" presStyleIdx="8" presStyleCnt="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676E2A-28D5-4D74-9A25-F9819914EE4A}" type="pres">
      <dgm:prSet presAssocID="{0FAE2E98-9343-4822-B687-ECA446FA4CA9}" presName="Name13" presStyleLbl="parChTrans1D2" presStyleIdx="9" presStyleCnt="20"/>
      <dgm:spPr/>
      <dgm:t>
        <a:bodyPr/>
        <a:lstStyle/>
        <a:p>
          <a:endParaRPr lang="ru-RU"/>
        </a:p>
      </dgm:t>
    </dgm:pt>
    <dgm:pt modelId="{E566D4AD-F89F-41DB-AF61-EED03B649281}" type="pres">
      <dgm:prSet presAssocID="{7C100E13-5A7B-4C6C-89DE-2EAB896B83BD}" presName="childText" presStyleLbl="bgAcc1" presStyleIdx="9" presStyleCnt="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7730CA-D7B5-4321-890B-C013CA0D9EA8}" type="pres">
      <dgm:prSet presAssocID="{C5E5296F-1414-491A-8054-F0CC7CAF1542}" presName="Name13" presStyleLbl="parChTrans1D2" presStyleIdx="10" presStyleCnt="20"/>
      <dgm:spPr/>
      <dgm:t>
        <a:bodyPr/>
        <a:lstStyle/>
        <a:p>
          <a:endParaRPr lang="ru-RU"/>
        </a:p>
      </dgm:t>
    </dgm:pt>
    <dgm:pt modelId="{49E49A30-0683-44C2-BDC8-93764BDAE40E}" type="pres">
      <dgm:prSet presAssocID="{9B0A97D7-D253-41F6-84C3-1411ED32AA64}" presName="childText" presStyleLbl="bgAcc1" presStyleIdx="10" presStyleCnt="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E62A08-BF61-4E59-B9A0-2D5BD3C1FCD6}" type="pres">
      <dgm:prSet presAssocID="{80E53C44-2871-4514-A785-FD48F9DA0CD7}" presName="Name13" presStyleLbl="parChTrans1D2" presStyleIdx="11" presStyleCnt="20"/>
      <dgm:spPr/>
      <dgm:t>
        <a:bodyPr/>
        <a:lstStyle/>
        <a:p>
          <a:endParaRPr lang="ru-RU"/>
        </a:p>
      </dgm:t>
    </dgm:pt>
    <dgm:pt modelId="{BE5931EF-49C5-4559-9939-3F3ACB4A0B59}" type="pres">
      <dgm:prSet presAssocID="{8DCCD671-9D64-4CEF-BF70-23DDA8A854C7}" presName="childText" presStyleLbl="bgAcc1" presStyleIdx="11" presStyleCnt="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E0274B-87B7-4F5F-B5E6-0A0D8F1B12F9}" type="pres">
      <dgm:prSet presAssocID="{76F702D3-1C86-495B-9D85-4BFBBBE4353F}" presName="root" presStyleCnt="0"/>
      <dgm:spPr/>
    </dgm:pt>
    <dgm:pt modelId="{16AB94C4-76D2-4B46-8D79-6C69AF346E75}" type="pres">
      <dgm:prSet presAssocID="{76F702D3-1C86-495B-9D85-4BFBBBE4353F}" presName="rootComposite" presStyleCnt="0"/>
      <dgm:spPr/>
    </dgm:pt>
    <dgm:pt modelId="{D8704328-578D-440E-B051-256EF7FD4E6D}" type="pres">
      <dgm:prSet presAssocID="{76F702D3-1C86-495B-9D85-4BFBBBE4353F}" presName="rootText" presStyleLbl="node1" presStyleIdx="3" presStyleCnt="5"/>
      <dgm:spPr/>
      <dgm:t>
        <a:bodyPr/>
        <a:lstStyle/>
        <a:p>
          <a:endParaRPr lang="ru-RU"/>
        </a:p>
      </dgm:t>
    </dgm:pt>
    <dgm:pt modelId="{5C0BA407-E95E-4E06-B778-65E1E536BC05}" type="pres">
      <dgm:prSet presAssocID="{76F702D3-1C86-495B-9D85-4BFBBBE4353F}" presName="rootConnector" presStyleLbl="node1" presStyleIdx="3" presStyleCnt="5"/>
      <dgm:spPr/>
      <dgm:t>
        <a:bodyPr/>
        <a:lstStyle/>
        <a:p>
          <a:endParaRPr lang="ru-RU"/>
        </a:p>
      </dgm:t>
    </dgm:pt>
    <dgm:pt modelId="{113C0B5F-4047-4066-A462-ACD2077E796B}" type="pres">
      <dgm:prSet presAssocID="{76F702D3-1C86-495B-9D85-4BFBBBE4353F}" presName="childShape" presStyleCnt="0"/>
      <dgm:spPr/>
    </dgm:pt>
    <dgm:pt modelId="{4C036239-598D-454A-8114-AC77E6339067}" type="pres">
      <dgm:prSet presAssocID="{3B581D2C-B971-474E-AF43-135A8EA689FD}" presName="Name13" presStyleLbl="parChTrans1D2" presStyleIdx="12" presStyleCnt="20"/>
      <dgm:spPr/>
      <dgm:t>
        <a:bodyPr/>
        <a:lstStyle/>
        <a:p>
          <a:endParaRPr lang="ru-RU"/>
        </a:p>
      </dgm:t>
    </dgm:pt>
    <dgm:pt modelId="{98D8D6C5-53DA-4EF6-87B9-ABFCAB759470}" type="pres">
      <dgm:prSet presAssocID="{7310949E-95E7-432E-88FC-1EDF4BCD024B}" presName="childText" presStyleLbl="bgAcc1" presStyleIdx="12" presStyleCnt="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19F3BA-FBFA-4C3C-A7E1-3720EF945307}" type="pres">
      <dgm:prSet presAssocID="{676B45CF-20A4-4FFA-A4E2-0EFA3B4DF003}" presName="Name13" presStyleLbl="parChTrans1D2" presStyleIdx="13" presStyleCnt="20"/>
      <dgm:spPr/>
      <dgm:t>
        <a:bodyPr/>
        <a:lstStyle/>
        <a:p>
          <a:endParaRPr lang="ru-RU"/>
        </a:p>
      </dgm:t>
    </dgm:pt>
    <dgm:pt modelId="{C9A1C1EE-DD4B-48B6-ACCF-3BBFEBADCE70}" type="pres">
      <dgm:prSet presAssocID="{7CE3FB7F-B0AB-4694-8248-E4FC9924C082}" presName="childText" presStyleLbl="bgAcc1" presStyleIdx="13" presStyleCnt="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E25248-E76B-4C2A-B94C-78966D6AD530}" type="pres">
      <dgm:prSet presAssocID="{DB1F9C0A-E13A-42D7-B6FF-33FF37AECA1A}" presName="Name13" presStyleLbl="parChTrans1D2" presStyleIdx="14" presStyleCnt="20"/>
      <dgm:spPr/>
      <dgm:t>
        <a:bodyPr/>
        <a:lstStyle/>
        <a:p>
          <a:endParaRPr lang="ru-RU"/>
        </a:p>
      </dgm:t>
    </dgm:pt>
    <dgm:pt modelId="{DB79DB2D-3C0A-4557-9D5F-C981E62B2564}" type="pres">
      <dgm:prSet presAssocID="{A0B21C10-5447-4414-B11E-439A3956C424}" presName="childText" presStyleLbl="bgAcc1" presStyleIdx="14" presStyleCnt="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796038-8729-41D9-8E73-9A948F15CDB0}" type="pres">
      <dgm:prSet presAssocID="{F860002E-B9A3-4154-AA9D-F0D0C5F5DA4E}" presName="Name13" presStyleLbl="parChTrans1D2" presStyleIdx="15" presStyleCnt="20"/>
      <dgm:spPr/>
      <dgm:t>
        <a:bodyPr/>
        <a:lstStyle/>
        <a:p>
          <a:endParaRPr lang="ru-RU"/>
        </a:p>
      </dgm:t>
    </dgm:pt>
    <dgm:pt modelId="{003A922F-AF25-4E93-B796-777C8BD7A8B2}" type="pres">
      <dgm:prSet presAssocID="{0004F892-8FD9-40BB-8FD3-8BB520E37E5E}" presName="childText" presStyleLbl="bgAcc1" presStyleIdx="15" presStyleCnt="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8B689D-5E9F-4767-911D-04B596542438}" type="pres">
      <dgm:prSet presAssocID="{AFE1D1D8-F2CB-4E52-B310-91C53BA07D3E}" presName="root" presStyleCnt="0"/>
      <dgm:spPr/>
    </dgm:pt>
    <dgm:pt modelId="{D45DB99F-356B-40C0-BE1B-422F74EECAEA}" type="pres">
      <dgm:prSet presAssocID="{AFE1D1D8-F2CB-4E52-B310-91C53BA07D3E}" presName="rootComposite" presStyleCnt="0"/>
      <dgm:spPr/>
    </dgm:pt>
    <dgm:pt modelId="{74405CB1-4DBC-4C71-8BAE-B688319CB7AB}" type="pres">
      <dgm:prSet presAssocID="{AFE1D1D8-F2CB-4E52-B310-91C53BA07D3E}" presName="rootText" presStyleLbl="node1" presStyleIdx="4" presStyleCnt="5"/>
      <dgm:spPr/>
      <dgm:t>
        <a:bodyPr/>
        <a:lstStyle/>
        <a:p>
          <a:endParaRPr lang="ru-RU"/>
        </a:p>
      </dgm:t>
    </dgm:pt>
    <dgm:pt modelId="{310C57BC-615F-4B5C-BB1E-A4ABF691C1B4}" type="pres">
      <dgm:prSet presAssocID="{AFE1D1D8-F2CB-4E52-B310-91C53BA07D3E}" presName="rootConnector" presStyleLbl="node1" presStyleIdx="4" presStyleCnt="5"/>
      <dgm:spPr/>
      <dgm:t>
        <a:bodyPr/>
        <a:lstStyle/>
        <a:p>
          <a:endParaRPr lang="ru-RU"/>
        </a:p>
      </dgm:t>
    </dgm:pt>
    <dgm:pt modelId="{8A4C003C-15E0-440D-B236-8AB68E0EC7F2}" type="pres">
      <dgm:prSet presAssocID="{AFE1D1D8-F2CB-4E52-B310-91C53BA07D3E}" presName="childShape" presStyleCnt="0"/>
      <dgm:spPr/>
    </dgm:pt>
    <dgm:pt modelId="{7C800C6F-890C-41AB-9E02-088BACD1FD34}" type="pres">
      <dgm:prSet presAssocID="{6C354F5F-2DC5-4B69-8B4B-DD93A4C14DB0}" presName="Name13" presStyleLbl="parChTrans1D2" presStyleIdx="16" presStyleCnt="20"/>
      <dgm:spPr/>
      <dgm:t>
        <a:bodyPr/>
        <a:lstStyle/>
        <a:p>
          <a:endParaRPr lang="ru-RU"/>
        </a:p>
      </dgm:t>
    </dgm:pt>
    <dgm:pt modelId="{62CD776B-49FB-414C-AEE6-E2419A424BDB}" type="pres">
      <dgm:prSet presAssocID="{6390DAED-C4CC-4706-A7B2-A525D1A4AE7B}" presName="childText" presStyleLbl="bgAcc1" presStyleIdx="16" presStyleCnt="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AE8A2D-B5FD-4B71-85C1-18A1CBF7F4C0}" type="pres">
      <dgm:prSet presAssocID="{E90474DD-175B-47DD-A326-C6F74E2BE567}" presName="Name13" presStyleLbl="parChTrans1D2" presStyleIdx="17" presStyleCnt="20"/>
      <dgm:spPr/>
      <dgm:t>
        <a:bodyPr/>
        <a:lstStyle/>
        <a:p>
          <a:endParaRPr lang="ru-RU"/>
        </a:p>
      </dgm:t>
    </dgm:pt>
    <dgm:pt modelId="{8DB412E6-09C9-4759-9262-148D07DE9DA3}" type="pres">
      <dgm:prSet presAssocID="{4E1B6F96-D222-4351-BEF3-A3177162ACC3}" presName="childText" presStyleLbl="bgAcc1" presStyleIdx="17" presStyleCnt="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C31513-CD87-42B5-BF49-92FCB1A97732}" type="pres">
      <dgm:prSet presAssocID="{646ADCE8-8D2A-4176-857F-69233FFB0EEA}" presName="Name13" presStyleLbl="parChTrans1D2" presStyleIdx="18" presStyleCnt="20"/>
      <dgm:spPr/>
      <dgm:t>
        <a:bodyPr/>
        <a:lstStyle/>
        <a:p>
          <a:endParaRPr lang="ru-RU"/>
        </a:p>
      </dgm:t>
    </dgm:pt>
    <dgm:pt modelId="{4C2A81C0-9592-4A25-9235-926E3E5E63B6}" type="pres">
      <dgm:prSet presAssocID="{3396D268-0489-4DB8-B8CE-4A4A6965E245}" presName="childText" presStyleLbl="bgAcc1" presStyleIdx="18" presStyleCnt="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964FEA-0124-476A-8D2E-D8CDED0CD9CE}" type="pres">
      <dgm:prSet presAssocID="{7365D97F-6BB9-4F0F-9574-3C9FBAD148C9}" presName="Name13" presStyleLbl="parChTrans1D2" presStyleIdx="19" presStyleCnt="20"/>
      <dgm:spPr/>
      <dgm:t>
        <a:bodyPr/>
        <a:lstStyle/>
        <a:p>
          <a:endParaRPr lang="ru-RU"/>
        </a:p>
      </dgm:t>
    </dgm:pt>
    <dgm:pt modelId="{75AAB68F-BF93-44BC-99EE-7162DEB76982}" type="pres">
      <dgm:prSet presAssocID="{8205106C-5DDF-441E-B5D7-B0249CCBA338}" presName="childText" presStyleLbl="bgAcc1" presStyleIdx="19" presStyleCnt="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BDA015-8A70-4CB8-BBFD-33B23A762818}" srcId="{318FA073-893B-466D-851B-451DB01AEFA2}" destId="{D06FC9B5-6AD0-43D2-89C2-6D4FDF4BCDA6}" srcOrd="1" destOrd="0" parTransId="{D1B17235-6A3A-45E1-B64D-A25A44DDEA61}" sibTransId="{180F6B8B-8E43-45D7-8733-5A89942B686F}"/>
    <dgm:cxn modelId="{86C2D501-8876-433C-B4A0-E5A9177E16D4}" srcId="{BF9741D2-F978-48BF-8FCA-36C029DE871C}" destId="{6126F0DD-F615-4B89-8D57-F20103E3D6AA}" srcOrd="2" destOrd="0" parTransId="{BDD915F9-32A3-4DBA-B838-92315A0CE94D}" sibTransId="{6F6AFC1E-A8E9-4E7F-B65A-13EE7DFDA621}"/>
    <dgm:cxn modelId="{3E2827B2-6B08-4C9D-A3D7-39422B878800}" srcId="{76F702D3-1C86-495B-9D85-4BFBBBE4353F}" destId="{A0B21C10-5447-4414-B11E-439A3956C424}" srcOrd="2" destOrd="0" parTransId="{DB1F9C0A-E13A-42D7-B6FF-33FF37AECA1A}" sibTransId="{6C0F0C21-8A4E-4676-821D-11EE37B1A2F3}"/>
    <dgm:cxn modelId="{716C0C1C-488A-4B3A-BB9D-EA52017ED4A2}" type="presOf" srcId="{A0B21C10-5447-4414-B11E-439A3956C424}" destId="{DB79DB2D-3C0A-4557-9D5F-C981E62B2564}" srcOrd="0" destOrd="0" presId="urn:microsoft.com/office/officeart/2005/8/layout/hierarchy3"/>
    <dgm:cxn modelId="{076E0D86-9DC3-42C1-BF53-671AC3293E1C}" srcId="{1A6D316E-69D2-40B3-A4AE-E6FC4744C781}" destId="{8DCCD671-9D64-4CEF-BF70-23DDA8A854C7}" srcOrd="3" destOrd="0" parTransId="{80E53C44-2871-4514-A785-FD48F9DA0CD7}" sibTransId="{43836FF9-D1DA-40B5-8734-66777BB52B38}"/>
    <dgm:cxn modelId="{707B7BB7-8B46-4B78-9B35-23B6A56BA05E}" type="presOf" srcId="{D49497F8-5355-40FC-BA4C-F18782045841}" destId="{23C6F7C3-5C8F-423F-809E-40C71CC48DB7}" srcOrd="0" destOrd="0" presId="urn:microsoft.com/office/officeart/2005/8/layout/hierarchy3"/>
    <dgm:cxn modelId="{FAF3939E-466F-4591-A56B-2BD7ED77380B}" type="presOf" srcId="{AFE1D1D8-F2CB-4E52-B310-91C53BA07D3E}" destId="{74405CB1-4DBC-4C71-8BAE-B688319CB7AB}" srcOrd="0" destOrd="0" presId="urn:microsoft.com/office/officeart/2005/8/layout/hierarchy3"/>
    <dgm:cxn modelId="{DA27B1D5-9933-4BCF-833A-2F70EECBAFC2}" type="presOf" srcId="{6126F0DD-F615-4B89-8D57-F20103E3D6AA}" destId="{F853C212-C472-4091-9831-B1C04BD6DC10}" srcOrd="0" destOrd="0" presId="urn:microsoft.com/office/officeart/2005/8/layout/hierarchy3"/>
    <dgm:cxn modelId="{F52B3B84-CF3C-406E-BF75-0E4CDD42DC49}" srcId="{318FA073-893B-466D-851B-451DB01AEFA2}" destId="{02E5AD47-578C-4666-BE16-204DF1FF4177}" srcOrd="2" destOrd="0" parTransId="{2F07A7F9-B393-49E6-9BE1-161D7BC2E90E}" sibTransId="{F8B204AA-4EC5-454C-9323-72899FC54947}"/>
    <dgm:cxn modelId="{E7A94605-DF61-4236-8A8B-79B2F33E6958}" srcId="{1A6D316E-69D2-40B3-A4AE-E6FC4744C781}" destId="{7C100E13-5A7B-4C6C-89DE-2EAB896B83BD}" srcOrd="1" destOrd="0" parTransId="{0FAE2E98-9343-4822-B687-ECA446FA4CA9}" sibTransId="{F7E9646A-7F8D-4170-A7FB-84321F3BB8C3}"/>
    <dgm:cxn modelId="{BB791D3D-28AB-470D-9B53-3F492D07CC17}" type="presOf" srcId="{0D8AC93C-E364-44A5-AC49-B09937A278BD}" destId="{F07C016D-FDEB-406C-8037-30F69092C4FF}" srcOrd="0" destOrd="0" presId="urn:microsoft.com/office/officeart/2005/8/layout/hierarchy3"/>
    <dgm:cxn modelId="{3924C5E6-256E-47BE-9DDD-6AE2B8B051D8}" srcId="{BF9741D2-F978-48BF-8FCA-36C029DE871C}" destId="{83120F23-C087-4B0D-8B00-DB16470D301D}" srcOrd="3" destOrd="0" parTransId="{9E365E0E-EC1B-4E37-A145-AE2ECBDB3159}" sibTransId="{55B913F0-B0B6-466B-9409-6C1702784795}"/>
    <dgm:cxn modelId="{02568D2C-7ED9-4905-93B9-9B4993B51DCE}" srcId="{76F702D3-1C86-495B-9D85-4BFBBBE4353F}" destId="{7310949E-95E7-432E-88FC-1EDF4BCD024B}" srcOrd="0" destOrd="0" parTransId="{3B581D2C-B971-474E-AF43-135A8EA689FD}" sibTransId="{C698AA6B-67BD-4AA3-89D6-C7AF1A70DD6D}"/>
    <dgm:cxn modelId="{FF4E9A4D-2F58-4737-95F2-9888F8E583DE}" type="presOf" srcId="{0D74BD86-9F33-4DC1-B22D-F440484F30E7}" destId="{BA4C729E-81F6-4DDC-B870-C06EF9941A57}" srcOrd="0" destOrd="0" presId="urn:microsoft.com/office/officeart/2005/8/layout/hierarchy3"/>
    <dgm:cxn modelId="{469EC6AF-C6D6-46D6-8CAE-08E06DAD48BA}" type="presOf" srcId="{0004F892-8FD9-40BB-8FD3-8BB520E37E5E}" destId="{003A922F-AF25-4E93-B796-777C8BD7A8B2}" srcOrd="0" destOrd="0" presId="urn:microsoft.com/office/officeart/2005/8/layout/hierarchy3"/>
    <dgm:cxn modelId="{FD86D09B-3669-4B36-8D66-272ECB543AC4}" type="presOf" srcId="{76F702D3-1C86-495B-9D85-4BFBBBE4353F}" destId="{5C0BA407-E95E-4E06-B778-65E1E536BC05}" srcOrd="1" destOrd="0" presId="urn:microsoft.com/office/officeart/2005/8/layout/hierarchy3"/>
    <dgm:cxn modelId="{336E47E9-B48F-4F84-8B13-85A018004D5B}" srcId="{1A6D316E-69D2-40B3-A4AE-E6FC4744C781}" destId="{57FF6B4E-533A-4E53-90AE-E5201A2B6151}" srcOrd="0" destOrd="0" parTransId="{B23B2395-0F80-4074-A68E-D6DE79EF6F52}" sibTransId="{4C9CC580-6F98-4FAB-A170-9E35EDD76766}"/>
    <dgm:cxn modelId="{9826F9BE-2C0B-4695-847C-628CE454F70A}" srcId="{76F702D3-1C86-495B-9D85-4BFBBBE4353F}" destId="{0004F892-8FD9-40BB-8FD3-8BB520E37E5E}" srcOrd="3" destOrd="0" parTransId="{F860002E-B9A3-4154-AA9D-F0D0C5F5DA4E}" sibTransId="{0DE98506-02DF-4208-A9A4-0FE1FDBDEE71}"/>
    <dgm:cxn modelId="{9583B41E-FC17-4A05-942C-1D322FEB8F3C}" type="presOf" srcId="{2678D0EA-4915-4312-A604-3DE76255D309}" destId="{7021BFFB-7983-43A6-8825-D87212CBCAD6}" srcOrd="0" destOrd="0" presId="urn:microsoft.com/office/officeart/2005/8/layout/hierarchy3"/>
    <dgm:cxn modelId="{DFD7CA85-FB55-44C2-B0B4-E2724C1FF6AE}" srcId="{0D8AC93C-E364-44A5-AC49-B09937A278BD}" destId="{1A6D316E-69D2-40B3-A4AE-E6FC4744C781}" srcOrd="2" destOrd="0" parTransId="{5D35AD74-5C73-4E7B-BBA8-E7389F67FAA0}" sibTransId="{38F41C5E-A8C9-482F-BBB1-64C157B20288}"/>
    <dgm:cxn modelId="{760B0304-9777-4C78-B578-4ADA2FD281CF}" type="presOf" srcId="{282010F1-D16F-495F-A12D-4926225FC413}" destId="{EC382ABB-7CF0-446A-B252-8EFBE17A4E51}" srcOrd="0" destOrd="0" presId="urn:microsoft.com/office/officeart/2005/8/layout/hierarchy3"/>
    <dgm:cxn modelId="{2A89A24C-E949-4C3B-9899-6ACE5B30EA83}" type="presOf" srcId="{0FAE2E98-9343-4822-B687-ECA446FA4CA9}" destId="{4B676E2A-28D5-4D74-9A25-F9819914EE4A}" srcOrd="0" destOrd="0" presId="urn:microsoft.com/office/officeart/2005/8/layout/hierarchy3"/>
    <dgm:cxn modelId="{761A2D60-CCCE-4094-941A-0C253353F292}" type="presOf" srcId="{8205106C-5DDF-441E-B5D7-B0249CCBA338}" destId="{75AAB68F-BF93-44BC-99EE-7162DEB76982}" srcOrd="0" destOrd="0" presId="urn:microsoft.com/office/officeart/2005/8/layout/hierarchy3"/>
    <dgm:cxn modelId="{82FAD18F-269D-4DFE-8AB0-2A6A44780EE2}" type="presOf" srcId="{3B581D2C-B971-474E-AF43-135A8EA689FD}" destId="{4C036239-598D-454A-8114-AC77E6339067}" srcOrd="0" destOrd="0" presId="urn:microsoft.com/office/officeart/2005/8/layout/hierarchy3"/>
    <dgm:cxn modelId="{4715495D-652A-4634-9959-354F50D20AC9}" srcId="{AFE1D1D8-F2CB-4E52-B310-91C53BA07D3E}" destId="{3396D268-0489-4DB8-B8CE-4A4A6965E245}" srcOrd="2" destOrd="0" parTransId="{646ADCE8-8D2A-4176-857F-69233FFB0EEA}" sibTransId="{F798D372-ACBA-4577-B64D-914C64E9CF1C}"/>
    <dgm:cxn modelId="{7322A5C2-A8C1-4918-9832-24CEC99E13DB}" type="presOf" srcId="{2F07A7F9-B393-49E6-9BE1-161D7BC2E90E}" destId="{B8D53EC8-37EC-4D69-8AA3-4336A0019B6F}" srcOrd="0" destOrd="0" presId="urn:microsoft.com/office/officeart/2005/8/layout/hierarchy3"/>
    <dgm:cxn modelId="{3EF2D165-C6D8-4C5B-BD55-6D9BE1C14379}" type="presOf" srcId="{BF9741D2-F978-48BF-8FCA-36C029DE871C}" destId="{3C98598A-6280-4323-97D6-9D8A91D2A9ED}" srcOrd="1" destOrd="0" presId="urn:microsoft.com/office/officeart/2005/8/layout/hierarchy3"/>
    <dgm:cxn modelId="{2AEB98B8-1753-4C92-A253-C0F52E0B1379}" type="presOf" srcId="{7365D97F-6BB9-4F0F-9574-3C9FBAD148C9}" destId="{4F964FEA-0124-476A-8D2E-D8CDED0CD9CE}" srcOrd="0" destOrd="0" presId="urn:microsoft.com/office/officeart/2005/8/layout/hierarchy3"/>
    <dgm:cxn modelId="{0C2F4938-21E0-4435-9293-F09F042F8269}" srcId="{318FA073-893B-466D-851B-451DB01AEFA2}" destId="{BFA272E5-6406-4B69-AD52-A7A4D467D456}" srcOrd="0" destOrd="0" parTransId="{0D74BD86-9F33-4DC1-B22D-F440484F30E7}" sibTransId="{96BC3EBF-B145-445F-AB18-E7D62FE7F672}"/>
    <dgm:cxn modelId="{5C217F72-6BFA-4557-8D6F-6CB49F6AF984}" type="presOf" srcId="{BF9741D2-F978-48BF-8FCA-36C029DE871C}" destId="{58372FE7-8614-4970-B502-2DB295952389}" srcOrd="0" destOrd="0" presId="urn:microsoft.com/office/officeart/2005/8/layout/hierarchy3"/>
    <dgm:cxn modelId="{E453B53D-F9F6-4D81-977C-C30EC7A132F6}" srcId="{0D8AC93C-E364-44A5-AC49-B09937A278BD}" destId="{76F702D3-1C86-495B-9D85-4BFBBBE4353F}" srcOrd="3" destOrd="0" parTransId="{172A1F83-35A3-401B-B95B-79AB81C0FED7}" sibTransId="{0DA12CED-0D7F-4DE1-B562-C627263D9BE9}"/>
    <dgm:cxn modelId="{49778584-8902-4781-A681-0ABF7380D524}" type="presOf" srcId="{D1B17235-6A3A-45E1-B64D-A25A44DDEA61}" destId="{E05FF30B-089E-4485-AE14-B700A49123D8}" srcOrd="0" destOrd="0" presId="urn:microsoft.com/office/officeart/2005/8/layout/hierarchy3"/>
    <dgm:cxn modelId="{0BD3C410-FCCD-408C-A991-F04B626BD19D}" type="presOf" srcId="{E90474DD-175B-47DD-A326-C6F74E2BE567}" destId="{5AAE8A2D-B5FD-4B71-85C1-18A1CBF7F4C0}" srcOrd="0" destOrd="0" presId="urn:microsoft.com/office/officeart/2005/8/layout/hierarchy3"/>
    <dgm:cxn modelId="{7EE65933-0AF8-46E3-9EED-C830972C156F}" type="presOf" srcId="{90827FCF-6B0D-4DF1-A3B2-30D4F5DFF391}" destId="{350E8F9E-F587-4FC5-AE35-9D36BA9AFED0}" srcOrd="0" destOrd="0" presId="urn:microsoft.com/office/officeart/2005/8/layout/hierarchy3"/>
    <dgm:cxn modelId="{066DCABD-93AF-474D-8E82-FFD0847B8D3A}" srcId="{0D8AC93C-E364-44A5-AC49-B09937A278BD}" destId="{BF9741D2-F978-48BF-8FCA-36C029DE871C}" srcOrd="0" destOrd="0" parTransId="{0B369FB0-30BB-466B-BF20-F907D37D59E7}" sibTransId="{4D3EDBEC-2A1A-4D7F-8252-AB6781F753D1}"/>
    <dgm:cxn modelId="{44A0EC6E-A3A7-4C4F-908E-A76FE42EE411}" type="presOf" srcId="{9B0A97D7-D253-41F6-84C3-1411ED32AA64}" destId="{49E49A30-0683-44C2-BDC8-93764BDAE40E}" srcOrd="0" destOrd="0" presId="urn:microsoft.com/office/officeart/2005/8/layout/hierarchy3"/>
    <dgm:cxn modelId="{587DF809-E177-4F02-83F9-12CA8DAB3DBC}" srcId="{1A6D316E-69D2-40B3-A4AE-E6FC4744C781}" destId="{9B0A97D7-D253-41F6-84C3-1411ED32AA64}" srcOrd="2" destOrd="0" parTransId="{C5E5296F-1414-491A-8054-F0CC7CAF1542}" sibTransId="{EA1489E2-EBF1-4FA7-B4BF-08ACCF5378A7}"/>
    <dgm:cxn modelId="{C9BCEF34-3133-4B8F-9E4B-D40AF47F55D9}" srcId="{0D8AC93C-E364-44A5-AC49-B09937A278BD}" destId="{318FA073-893B-466D-851B-451DB01AEFA2}" srcOrd="1" destOrd="0" parTransId="{C6CD76A8-F282-4456-9230-2529A38C9EC1}" sibTransId="{D6993BB8-BE98-408E-8DD6-ED1C1E4512EF}"/>
    <dgm:cxn modelId="{628E6AFF-A8C0-4DC5-A64B-DF3C989574A6}" type="presOf" srcId="{7310949E-95E7-432E-88FC-1EDF4BCD024B}" destId="{98D8D6C5-53DA-4EF6-87B9-ABFCAB759470}" srcOrd="0" destOrd="0" presId="urn:microsoft.com/office/officeart/2005/8/layout/hierarchy3"/>
    <dgm:cxn modelId="{6C22685B-6FB7-4FCF-ABCC-09CBDBD58A3B}" type="presOf" srcId="{676B45CF-20A4-4FFA-A4E2-0EFA3B4DF003}" destId="{0519F3BA-FBFA-4C3C-A7E1-3720EF945307}" srcOrd="0" destOrd="0" presId="urn:microsoft.com/office/officeart/2005/8/layout/hierarchy3"/>
    <dgm:cxn modelId="{299E1161-6495-42A4-8BB5-0811A1597BCA}" srcId="{BF9741D2-F978-48BF-8FCA-36C029DE871C}" destId="{D49497F8-5355-40FC-BA4C-F18782045841}" srcOrd="1" destOrd="0" parTransId="{90827FCF-6B0D-4DF1-A3B2-30D4F5DFF391}" sibTransId="{96D22E73-9A0E-4400-A2E7-7905AE3318D6}"/>
    <dgm:cxn modelId="{514F2C2B-06B9-49C9-8D0F-A8871ABC4E0D}" type="presOf" srcId="{318FA073-893B-466D-851B-451DB01AEFA2}" destId="{CCAFCF42-2FDF-4895-9CDF-5532449CB6B7}" srcOrd="1" destOrd="0" presId="urn:microsoft.com/office/officeart/2005/8/layout/hierarchy3"/>
    <dgm:cxn modelId="{AF6A823D-F334-490F-A254-AB4909DC8DDE}" type="presOf" srcId="{DB1F9C0A-E13A-42D7-B6FF-33FF37AECA1A}" destId="{7CE25248-E76B-4C2A-B94C-78966D6AD530}" srcOrd="0" destOrd="0" presId="urn:microsoft.com/office/officeart/2005/8/layout/hierarchy3"/>
    <dgm:cxn modelId="{87CFF27B-E1BC-4DAA-BF68-BCDDCC89B22E}" type="presOf" srcId="{7CE3FB7F-B0AB-4694-8248-E4FC9924C082}" destId="{C9A1C1EE-DD4B-48B6-ACCF-3BBFEBADCE70}" srcOrd="0" destOrd="0" presId="urn:microsoft.com/office/officeart/2005/8/layout/hierarchy3"/>
    <dgm:cxn modelId="{49A1EDAD-188C-4C2C-A15D-87176933CF5E}" srcId="{76F702D3-1C86-495B-9D85-4BFBBBE4353F}" destId="{7CE3FB7F-B0AB-4694-8248-E4FC9924C082}" srcOrd="1" destOrd="0" parTransId="{676B45CF-20A4-4FFA-A4E2-0EFA3B4DF003}" sibTransId="{13C642A5-2B88-473C-92E5-D56844F07D9A}"/>
    <dgm:cxn modelId="{6D4D730B-C332-459A-BA3A-91F21D5240EB}" type="presOf" srcId="{D06FC9B5-6AD0-43D2-89C2-6D4FDF4BCDA6}" destId="{33934662-929F-4FE3-9266-52D0A2D2C024}" srcOrd="0" destOrd="0" presId="urn:microsoft.com/office/officeart/2005/8/layout/hierarchy3"/>
    <dgm:cxn modelId="{AD7D5BAB-E999-4F63-9909-C788DD646C17}" type="presOf" srcId="{64916F9F-1546-46B8-8F68-FAEEB5584DC3}" destId="{57681F52-2C06-48B1-A441-83AFF326F633}" srcOrd="0" destOrd="0" presId="urn:microsoft.com/office/officeart/2005/8/layout/hierarchy3"/>
    <dgm:cxn modelId="{B95FB494-7FB0-4A59-A0B1-DC5A9DA06211}" srcId="{BF9741D2-F978-48BF-8FCA-36C029DE871C}" destId="{282010F1-D16F-495F-A12D-4926225FC413}" srcOrd="0" destOrd="0" parTransId="{2678D0EA-4915-4312-A604-3DE76255D309}" sibTransId="{2BDF4146-C459-420B-98E7-C6223049B2BB}"/>
    <dgm:cxn modelId="{2245AF79-648E-4A16-9307-D39155AE9B43}" type="presOf" srcId="{3396D268-0489-4DB8-B8CE-4A4A6965E245}" destId="{4C2A81C0-9592-4A25-9235-926E3E5E63B6}" srcOrd="0" destOrd="0" presId="urn:microsoft.com/office/officeart/2005/8/layout/hierarchy3"/>
    <dgm:cxn modelId="{BF78B7BB-1F6F-4BE1-8054-9AC041C69862}" type="presOf" srcId="{AFE1D1D8-F2CB-4E52-B310-91C53BA07D3E}" destId="{310C57BC-615F-4B5C-BB1E-A4ABF691C1B4}" srcOrd="1" destOrd="0" presId="urn:microsoft.com/office/officeart/2005/8/layout/hierarchy3"/>
    <dgm:cxn modelId="{B54133FE-EFA2-4CD5-8035-9C98358136CD}" type="presOf" srcId="{BFA272E5-6406-4B69-AD52-A7A4D467D456}" destId="{5D966642-3C59-4A35-8D72-DCDF2F9AC3A7}" srcOrd="0" destOrd="0" presId="urn:microsoft.com/office/officeart/2005/8/layout/hierarchy3"/>
    <dgm:cxn modelId="{13A4BA78-6A9D-4CB6-A2F1-0513988E2CFF}" type="presOf" srcId="{02E5AD47-578C-4666-BE16-204DF1FF4177}" destId="{8F077763-685B-42ED-ACFF-642C840C8A23}" srcOrd="0" destOrd="0" presId="urn:microsoft.com/office/officeart/2005/8/layout/hierarchy3"/>
    <dgm:cxn modelId="{5407EF5E-DEE0-48ED-8E2B-B62E48949EB4}" type="presOf" srcId="{9E365E0E-EC1B-4E37-A145-AE2ECBDB3159}" destId="{41F55280-7F8E-48F3-91BA-E972276C667D}" srcOrd="0" destOrd="0" presId="urn:microsoft.com/office/officeart/2005/8/layout/hierarchy3"/>
    <dgm:cxn modelId="{1DC79B00-1C62-4EC5-9E72-CD563282D754}" type="presOf" srcId="{646ADCE8-8D2A-4176-857F-69233FFB0EEA}" destId="{91C31513-CD87-42B5-BF49-92FCB1A97732}" srcOrd="0" destOrd="0" presId="urn:microsoft.com/office/officeart/2005/8/layout/hierarchy3"/>
    <dgm:cxn modelId="{AD57E8FD-D8A8-4F5E-A436-B1AB7F3910FD}" type="presOf" srcId="{C5E5296F-1414-491A-8054-F0CC7CAF1542}" destId="{AF7730CA-D7B5-4321-890B-C013CA0D9EA8}" srcOrd="0" destOrd="0" presId="urn:microsoft.com/office/officeart/2005/8/layout/hierarchy3"/>
    <dgm:cxn modelId="{ABBEE228-1244-4188-B6CE-0788E6B1A89C}" srcId="{0D8AC93C-E364-44A5-AC49-B09937A278BD}" destId="{AFE1D1D8-F2CB-4E52-B310-91C53BA07D3E}" srcOrd="4" destOrd="0" parTransId="{E861C648-8DE9-4A05-8CB8-061DCBB229EC}" sibTransId="{2760F74E-53A2-4FB1-BA82-A8EEA288488A}"/>
    <dgm:cxn modelId="{E2C2FE28-F0F7-48AE-8F0C-EA9C779B172E}" srcId="{318FA073-893B-466D-851B-451DB01AEFA2}" destId="{64916F9F-1546-46B8-8F68-FAEEB5584DC3}" srcOrd="3" destOrd="0" parTransId="{9DF64451-4072-4A3E-BE80-3E070F675E5E}" sibTransId="{813C65CF-FCEC-4247-9A3A-3E1C6C0535D9}"/>
    <dgm:cxn modelId="{EAD9F89A-1D9E-4A7D-A50C-8EB43467CC08}" type="presOf" srcId="{F860002E-B9A3-4154-AA9D-F0D0C5F5DA4E}" destId="{FF796038-8729-41D9-8E73-9A948F15CDB0}" srcOrd="0" destOrd="0" presId="urn:microsoft.com/office/officeart/2005/8/layout/hierarchy3"/>
    <dgm:cxn modelId="{553D99CE-D486-4BE8-8EBD-CD17FDA39D49}" srcId="{AFE1D1D8-F2CB-4E52-B310-91C53BA07D3E}" destId="{6390DAED-C4CC-4706-A7B2-A525D1A4AE7B}" srcOrd="0" destOrd="0" parTransId="{6C354F5F-2DC5-4B69-8B4B-DD93A4C14DB0}" sibTransId="{F6613D88-C2FD-4116-9DBA-C7F032AE2564}"/>
    <dgm:cxn modelId="{79ECF178-F277-4173-BF17-13EF1277B223}" type="presOf" srcId="{6390DAED-C4CC-4706-A7B2-A525D1A4AE7B}" destId="{62CD776B-49FB-414C-AEE6-E2419A424BDB}" srcOrd="0" destOrd="0" presId="urn:microsoft.com/office/officeart/2005/8/layout/hierarchy3"/>
    <dgm:cxn modelId="{DC53D1D4-8406-46B1-96AB-9C48E7CB14AC}" type="presOf" srcId="{80E53C44-2871-4514-A785-FD48F9DA0CD7}" destId="{40E62A08-BF61-4E59-B9A0-2D5BD3C1FCD6}" srcOrd="0" destOrd="0" presId="urn:microsoft.com/office/officeart/2005/8/layout/hierarchy3"/>
    <dgm:cxn modelId="{493621F5-1BB4-41A8-B3A7-0076180F0CAF}" type="presOf" srcId="{4E1B6F96-D222-4351-BEF3-A3177162ACC3}" destId="{8DB412E6-09C9-4759-9262-148D07DE9DA3}" srcOrd="0" destOrd="0" presId="urn:microsoft.com/office/officeart/2005/8/layout/hierarchy3"/>
    <dgm:cxn modelId="{18E35533-5D0E-4D50-898B-CB8D6422CFEA}" type="presOf" srcId="{1A6D316E-69D2-40B3-A4AE-E6FC4744C781}" destId="{8D2B8D61-EE2B-43E8-A9B0-D8DE246C8D52}" srcOrd="1" destOrd="0" presId="urn:microsoft.com/office/officeart/2005/8/layout/hierarchy3"/>
    <dgm:cxn modelId="{B3DFCB78-44E6-40FB-BFD4-A9BDA1A6945B}" type="presOf" srcId="{76F702D3-1C86-495B-9D85-4BFBBBE4353F}" destId="{D8704328-578D-440E-B051-256EF7FD4E6D}" srcOrd="0" destOrd="0" presId="urn:microsoft.com/office/officeart/2005/8/layout/hierarchy3"/>
    <dgm:cxn modelId="{B6A9D24A-0214-45E0-B2B7-8476564ABE32}" type="presOf" srcId="{318FA073-893B-466D-851B-451DB01AEFA2}" destId="{3961D98E-C8F7-4546-923C-84450B4A73F3}" srcOrd="0" destOrd="0" presId="urn:microsoft.com/office/officeart/2005/8/layout/hierarchy3"/>
    <dgm:cxn modelId="{7AE304D6-BB7D-4E98-BE93-44634A6BDDCF}" srcId="{AFE1D1D8-F2CB-4E52-B310-91C53BA07D3E}" destId="{4E1B6F96-D222-4351-BEF3-A3177162ACC3}" srcOrd="1" destOrd="0" parTransId="{E90474DD-175B-47DD-A326-C6F74E2BE567}" sibTransId="{C25A68CC-32DE-415F-8E3E-73FEFD39BC05}"/>
    <dgm:cxn modelId="{EE891381-49D2-4927-8A32-CAF02A3E623C}" type="presOf" srcId="{9DF64451-4072-4A3E-BE80-3E070F675E5E}" destId="{B112EA1C-CA40-47EF-9F59-4840BEBACE41}" srcOrd="0" destOrd="0" presId="urn:microsoft.com/office/officeart/2005/8/layout/hierarchy3"/>
    <dgm:cxn modelId="{69FDD085-D083-4553-B122-ED8EC9EB7B21}" type="presOf" srcId="{1A6D316E-69D2-40B3-A4AE-E6FC4744C781}" destId="{12B0A430-4808-4746-8DA6-36683CEEC710}" srcOrd="0" destOrd="0" presId="urn:microsoft.com/office/officeart/2005/8/layout/hierarchy3"/>
    <dgm:cxn modelId="{58CF12C0-6079-48E5-ACCC-596F1E7A3262}" type="presOf" srcId="{6C354F5F-2DC5-4B69-8B4B-DD93A4C14DB0}" destId="{7C800C6F-890C-41AB-9E02-088BACD1FD34}" srcOrd="0" destOrd="0" presId="urn:microsoft.com/office/officeart/2005/8/layout/hierarchy3"/>
    <dgm:cxn modelId="{7CC6DE4A-D81E-441D-9822-B061DCDC15CF}" type="presOf" srcId="{7C100E13-5A7B-4C6C-89DE-2EAB896B83BD}" destId="{E566D4AD-F89F-41DB-AF61-EED03B649281}" srcOrd="0" destOrd="0" presId="urn:microsoft.com/office/officeart/2005/8/layout/hierarchy3"/>
    <dgm:cxn modelId="{BACB120E-477D-4656-B5B0-720C298B5CF7}" type="presOf" srcId="{B23B2395-0F80-4074-A68E-D6DE79EF6F52}" destId="{6E065044-F359-48E5-A77A-75773F2891E4}" srcOrd="0" destOrd="0" presId="urn:microsoft.com/office/officeart/2005/8/layout/hierarchy3"/>
    <dgm:cxn modelId="{0737CF56-ABBC-4C02-B865-C966B1B307E8}" srcId="{AFE1D1D8-F2CB-4E52-B310-91C53BA07D3E}" destId="{8205106C-5DDF-441E-B5D7-B0249CCBA338}" srcOrd="3" destOrd="0" parTransId="{7365D97F-6BB9-4F0F-9574-3C9FBAD148C9}" sibTransId="{F8255C3F-233B-4529-BBEF-1A452ED331BA}"/>
    <dgm:cxn modelId="{A0CC0494-6A68-4E5C-B448-7BC708661B0A}" type="presOf" srcId="{8DCCD671-9D64-4CEF-BF70-23DDA8A854C7}" destId="{BE5931EF-49C5-4559-9939-3F3ACB4A0B59}" srcOrd="0" destOrd="0" presId="urn:microsoft.com/office/officeart/2005/8/layout/hierarchy3"/>
    <dgm:cxn modelId="{B3C09B6D-A64E-4039-9673-2829206D5917}" type="presOf" srcId="{57FF6B4E-533A-4E53-90AE-E5201A2B6151}" destId="{EBC47785-AC0A-459E-8ADC-A4D740468CEA}" srcOrd="0" destOrd="0" presId="urn:microsoft.com/office/officeart/2005/8/layout/hierarchy3"/>
    <dgm:cxn modelId="{F950AB6E-BA95-4D8B-B98D-0B1B89F553F4}" type="presOf" srcId="{BDD915F9-32A3-4DBA-B838-92315A0CE94D}" destId="{F49AA18D-8468-4B2E-A855-1B6302E0BB9D}" srcOrd="0" destOrd="0" presId="urn:microsoft.com/office/officeart/2005/8/layout/hierarchy3"/>
    <dgm:cxn modelId="{71E14A3D-AAC8-4055-AFF3-B4485B731E03}" type="presOf" srcId="{83120F23-C087-4B0D-8B00-DB16470D301D}" destId="{409CE0A5-7A00-4814-80CE-01446C46CC02}" srcOrd="0" destOrd="0" presId="urn:microsoft.com/office/officeart/2005/8/layout/hierarchy3"/>
    <dgm:cxn modelId="{005EF549-1450-459C-8D34-9FD4DFD77CAB}" type="presParOf" srcId="{F07C016D-FDEB-406C-8037-30F69092C4FF}" destId="{35A2128F-EED4-4EB4-83FB-06AA44B3B0BC}" srcOrd="0" destOrd="0" presId="urn:microsoft.com/office/officeart/2005/8/layout/hierarchy3"/>
    <dgm:cxn modelId="{18BB36EA-AC25-414F-9A10-E3AF254CA415}" type="presParOf" srcId="{35A2128F-EED4-4EB4-83FB-06AA44B3B0BC}" destId="{AA9E7A3B-9F69-40B7-B931-5FC640989442}" srcOrd="0" destOrd="0" presId="urn:microsoft.com/office/officeart/2005/8/layout/hierarchy3"/>
    <dgm:cxn modelId="{83A53605-AC94-4441-BFE3-5AD703C4C54E}" type="presParOf" srcId="{AA9E7A3B-9F69-40B7-B931-5FC640989442}" destId="{58372FE7-8614-4970-B502-2DB295952389}" srcOrd="0" destOrd="0" presId="urn:microsoft.com/office/officeart/2005/8/layout/hierarchy3"/>
    <dgm:cxn modelId="{5EBAD846-336D-46DA-B25F-E379CFED528A}" type="presParOf" srcId="{AA9E7A3B-9F69-40B7-B931-5FC640989442}" destId="{3C98598A-6280-4323-97D6-9D8A91D2A9ED}" srcOrd="1" destOrd="0" presId="urn:microsoft.com/office/officeart/2005/8/layout/hierarchy3"/>
    <dgm:cxn modelId="{810A0430-2804-432F-B3A6-AAC5359E09E2}" type="presParOf" srcId="{35A2128F-EED4-4EB4-83FB-06AA44B3B0BC}" destId="{4397C3BE-6B51-4784-AA0F-05520DBE2BE5}" srcOrd="1" destOrd="0" presId="urn:microsoft.com/office/officeart/2005/8/layout/hierarchy3"/>
    <dgm:cxn modelId="{11EA62F3-A305-4367-921F-81519B49F7FF}" type="presParOf" srcId="{4397C3BE-6B51-4784-AA0F-05520DBE2BE5}" destId="{7021BFFB-7983-43A6-8825-D87212CBCAD6}" srcOrd="0" destOrd="0" presId="urn:microsoft.com/office/officeart/2005/8/layout/hierarchy3"/>
    <dgm:cxn modelId="{A863C8E4-CE54-4840-BC2B-40B0E621BC82}" type="presParOf" srcId="{4397C3BE-6B51-4784-AA0F-05520DBE2BE5}" destId="{EC382ABB-7CF0-446A-B252-8EFBE17A4E51}" srcOrd="1" destOrd="0" presId="urn:microsoft.com/office/officeart/2005/8/layout/hierarchy3"/>
    <dgm:cxn modelId="{9F7CBE0F-FC4F-478C-ADF8-D4C4A0B9813E}" type="presParOf" srcId="{4397C3BE-6B51-4784-AA0F-05520DBE2BE5}" destId="{350E8F9E-F587-4FC5-AE35-9D36BA9AFED0}" srcOrd="2" destOrd="0" presId="urn:microsoft.com/office/officeart/2005/8/layout/hierarchy3"/>
    <dgm:cxn modelId="{0499B6C8-1760-49DA-8BA2-E9F93FC0132A}" type="presParOf" srcId="{4397C3BE-6B51-4784-AA0F-05520DBE2BE5}" destId="{23C6F7C3-5C8F-423F-809E-40C71CC48DB7}" srcOrd="3" destOrd="0" presId="urn:microsoft.com/office/officeart/2005/8/layout/hierarchy3"/>
    <dgm:cxn modelId="{E5D2D2D7-A165-4BA9-8EE0-89D1E399AB3E}" type="presParOf" srcId="{4397C3BE-6B51-4784-AA0F-05520DBE2BE5}" destId="{F49AA18D-8468-4B2E-A855-1B6302E0BB9D}" srcOrd="4" destOrd="0" presId="urn:microsoft.com/office/officeart/2005/8/layout/hierarchy3"/>
    <dgm:cxn modelId="{9D3072CD-9CAC-49F3-B255-23B1155CDE21}" type="presParOf" srcId="{4397C3BE-6B51-4784-AA0F-05520DBE2BE5}" destId="{F853C212-C472-4091-9831-B1C04BD6DC10}" srcOrd="5" destOrd="0" presId="urn:microsoft.com/office/officeart/2005/8/layout/hierarchy3"/>
    <dgm:cxn modelId="{39173AEC-8AD8-4CDF-A3A5-1D8A2363B368}" type="presParOf" srcId="{4397C3BE-6B51-4784-AA0F-05520DBE2BE5}" destId="{41F55280-7F8E-48F3-91BA-E972276C667D}" srcOrd="6" destOrd="0" presId="urn:microsoft.com/office/officeart/2005/8/layout/hierarchy3"/>
    <dgm:cxn modelId="{BB51E793-1842-4AA5-8B81-9BA60802DB6D}" type="presParOf" srcId="{4397C3BE-6B51-4784-AA0F-05520DBE2BE5}" destId="{409CE0A5-7A00-4814-80CE-01446C46CC02}" srcOrd="7" destOrd="0" presId="urn:microsoft.com/office/officeart/2005/8/layout/hierarchy3"/>
    <dgm:cxn modelId="{94440B94-2AB5-47D1-8501-88216E3DF922}" type="presParOf" srcId="{F07C016D-FDEB-406C-8037-30F69092C4FF}" destId="{55075B6A-C339-4D40-AFDB-8989873A4712}" srcOrd="1" destOrd="0" presId="urn:microsoft.com/office/officeart/2005/8/layout/hierarchy3"/>
    <dgm:cxn modelId="{665FAB23-7ADA-4AEE-909E-BD1A88B8DC5B}" type="presParOf" srcId="{55075B6A-C339-4D40-AFDB-8989873A4712}" destId="{4496E728-D283-420E-AE2A-9DB163AA1CA2}" srcOrd="0" destOrd="0" presId="urn:microsoft.com/office/officeart/2005/8/layout/hierarchy3"/>
    <dgm:cxn modelId="{4EC674FF-AF2E-4F03-80F9-4ACEE9C7B63E}" type="presParOf" srcId="{4496E728-D283-420E-AE2A-9DB163AA1CA2}" destId="{3961D98E-C8F7-4546-923C-84450B4A73F3}" srcOrd="0" destOrd="0" presId="urn:microsoft.com/office/officeart/2005/8/layout/hierarchy3"/>
    <dgm:cxn modelId="{AEAC3509-B6F9-4C61-8890-8567305B1EDF}" type="presParOf" srcId="{4496E728-D283-420E-AE2A-9DB163AA1CA2}" destId="{CCAFCF42-2FDF-4895-9CDF-5532449CB6B7}" srcOrd="1" destOrd="0" presId="urn:microsoft.com/office/officeart/2005/8/layout/hierarchy3"/>
    <dgm:cxn modelId="{EDF0DEE4-6DFA-491B-A9A6-EF1740A06566}" type="presParOf" srcId="{55075B6A-C339-4D40-AFDB-8989873A4712}" destId="{5F99E56A-F5E7-48E0-9688-08EF9768ED42}" srcOrd="1" destOrd="0" presId="urn:microsoft.com/office/officeart/2005/8/layout/hierarchy3"/>
    <dgm:cxn modelId="{D30E1D5A-3225-4CBD-9424-54F59C57EDD8}" type="presParOf" srcId="{5F99E56A-F5E7-48E0-9688-08EF9768ED42}" destId="{BA4C729E-81F6-4DDC-B870-C06EF9941A57}" srcOrd="0" destOrd="0" presId="urn:microsoft.com/office/officeart/2005/8/layout/hierarchy3"/>
    <dgm:cxn modelId="{05137C40-A2BA-4DAF-A74F-5A729B84BF0F}" type="presParOf" srcId="{5F99E56A-F5E7-48E0-9688-08EF9768ED42}" destId="{5D966642-3C59-4A35-8D72-DCDF2F9AC3A7}" srcOrd="1" destOrd="0" presId="urn:microsoft.com/office/officeart/2005/8/layout/hierarchy3"/>
    <dgm:cxn modelId="{E240F82B-2C9F-40F8-9736-0EC5681E707F}" type="presParOf" srcId="{5F99E56A-F5E7-48E0-9688-08EF9768ED42}" destId="{E05FF30B-089E-4485-AE14-B700A49123D8}" srcOrd="2" destOrd="0" presId="urn:microsoft.com/office/officeart/2005/8/layout/hierarchy3"/>
    <dgm:cxn modelId="{E41E40C0-E29A-4B22-80D5-0257688B71EF}" type="presParOf" srcId="{5F99E56A-F5E7-48E0-9688-08EF9768ED42}" destId="{33934662-929F-4FE3-9266-52D0A2D2C024}" srcOrd="3" destOrd="0" presId="urn:microsoft.com/office/officeart/2005/8/layout/hierarchy3"/>
    <dgm:cxn modelId="{A360741F-2AF7-4B37-8D8F-C47A7C74B8D7}" type="presParOf" srcId="{5F99E56A-F5E7-48E0-9688-08EF9768ED42}" destId="{B8D53EC8-37EC-4D69-8AA3-4336A0019B6F}" srcOrd="4" destOrd="0" presId="urn:microsoft.com/office/officeart/2005/8/layout/hierarchy3"/>
    <dgm:cxn modelId="{F65531B7-00AC-40DF-A0B7-515C417176FB}" type="presParOf" srcId="{5F99E56A-F5E7-48E0-9688-08EF9768ED42}" destId="{8F077763-685B-42ED-ACFF-642C840C8A23}" srcOrd="5" destOrd="0" presId="urn:microsoft.com/office/officeart/2005/8/layout/hierarchy3"/>
    <dgm:cxn modelId="{68A105DB-D781-49A3-912A-9CCEF29DE34E}" type="presParOf" srcId="{5F99E56A-F5E7-48E0-9688-08EF9768ED42}" destId="{B112EA1C-CA40-47EF-9F59-4840BEBACE41}" srcOrd="6" destOrd="0" presId="urn:microsoft.com/office/officeart/2005/8/layout/hierarchy3"/>
    <dgm:cxn modelId="{B386E209-66B5-4036-9F19-FE28FBC8AFB6}" type="presParOf" srcId="{5F99E56A-F5E7-48E0-9688-08EF9768ED42}" destId="{57681F52-2C06-48B1-A441-83AFF326F633}" srcOrd="7" destOrd="0" presId="urn:microsoft.com/office/officeart/2005/8/layout/hierarchy3"/>
    <dgm:cxn modelId="{E680579A-859F-4B2E-9366-D3DDFC090E19}" type="presParOf" srcId="{F07C016D-FDEB-406C-8037-30F69092C4FF}" destId="{BB03FF2B-6136-4251-8D5F-595E53DACB65}" srcOrd="2" destOrd="0" presId="urn:microsoft.com/office/officeart/2005/8/layout/hierarchy3"/>
    <dgm:cxn modelId="{80B4F600-AD51-43F8-A529-A334698FCED5}" type="presParOf" srcId="{BB03FF2B-6136-4251-8D5F-595E53DACB65}" destId="{9CDF76DC-CF4C-4059-814C-69D93BC03494}" srcOrd="0" destOrd="0" presId="urn:microsoft.com/office/officeart/2005/8/layout/hierarchy3"/>
    <dgm:cxn modelId="{D52911F6-1195-4296-8FBD-F1E745FDDCD8}" type="presParOf" srcId="{9CDF76DC-CF4C-4059-814C-69D93BC03494}" destId="{12B0A430-4808-4746-8DA6-36683CEEC710}" srcOrd="0" destOrd="0" presId="urn:microsoft.com/office/officeart/2005/8/layout/hierarchy3"/>
    <dgm:cxn modelId="{FFC10787-9CB8-4C2A-91EE-3F41709CFB97}" type="presParOf" srcId="{9CDF76DC-CF4C-4059-814C-69D93BC03494}" destId="{8D2B8D61-EE2B-43E8-A9B0-D8DE246C8D52}" srcOrd="1" destOrd="0" presId="urn:microsoft.com/office/officeart/2005/8/layout/hierarchy3"/>
    <dgm:cxn modelId="{C0F45BEE-1967-496F-B179-C54C663456BA}" type="presParOf" srcId="{BB03FF2B-6136-4251-8D5F-595E53DACB65}" destId="{E2076011-220D-4678-A37A-584E9E2C1345}" srcOrd="1" destOrd="0" presId="urn:microsoft.com/office/officeart/2005/8/layout/hierarchy3"/>
    <dgm:cxn modelId="{65C6752A-E962-4D6B-9A35-95F56B9218FA}" type="presParOf" srcId="{E2076011-220D-4678-A37A-584E9E2C1345}" destId="{6E065044-F359-48E5-A77A-75773F2891E4}" srcOrd="0" destOrd="0" presId="urn:microsoft.com/office/officeart/2005/8/layout/hierarchy3"/>
    <dgm:cxn modelId="{33A410CB-34F4-48AE-B832-832AF55C6028}" type="presParOf" srcId="{E2076011-220D-4678-A37A-584E9E2C1345}" destId="{EBC47785-AC0A-459E-8ADC-A4D740468CEA}" srcOrd="1" destOrd="0" presId="urn:microsoft.com/office/officeart/2005/8/layout/hierarchy3"/>
    <dgm:cxn modelId="{C8869A5B-CB45-46D5-9E39-C0A49B85773C}" type="presParOf" srcId="{E2076011-220D-4678-A37A-584E9E2C1345}" destId="{4B676E2A-28D5-4D74-9A25-F9819914EE4A}" srcOrd="2" destOrd="0" presId="urn:microsoft.com/office/officeart/2005/8/layout/hierarchy3"/>
    <dgm:cxn modelId="{0350F9E1-5E82-43D6-960A-6A3928D24AEC}" type="presParOf" srcId="{E2076011-220D-4678-A37A-584E9E2C1345}" destId="{E566D4AD-F89F-41DB-AF61-EED03B649281}" srcOrd="3" destOrd="0" presId="urn:microsoft.com/office/officeart/2005/8/layout/hierarchy3"/>
    <dgm:cxn modelId="{9782895F-0953-48D1-97C9-A9EDD3763FD0}" type="presParOf" srcId="{E2076011-220D-4678-A37A-584E9E2C1345}" destId="{AF7730CA-D7B5-4321-890B-C013CA0D9EA8}" srcOrd="4" destOrd="0" presId="urn:microsoft.com/office/officeart/2005/8/layout/hierarchy3"/>
    <dgm:cxn modelId="{6EE0B708-6859-4490-8A41-FE14C9D98CFA}" type="presParOf" srcId="{E2076011-220D-4678-A37A-584E9E2C1345}" destId="{49E49A30-0683-44C2-BDC8-93764BDAE40E}" srcOrd="5" destOrd="0" presId="urn:microsoft.com/office/officeart/2005/8/layout/hierarchy3"/>
    <dgm:cxn modelId="{9036B82D-79E1-49B7-B32B-1EFAED7434F7}" type="presParOf" srcId="{E2076011-220D-4678-A37A-584E9E2C1345}" destId="{40E62A08-BF61-4E59-B9A0-2D5BD3C1FCD6}" srcOrd="6" destOrd="0" presId="urn:microsoft.com/office/officeart/2005/8/layout/hierarchy3"/>
    <dgm:cxn modelId="{4E7D8CEA-3A44-4EBF-8D9A-E1E826D7C88B}" type="presParOf" srcId="{E2076011-220D-4678-A37A-584E9E2C1345}" destId="{BE5931EF-49C5-4559-9939-3F3ACB4A0B59}" srcOrd="7" destOrd="0" presId="urn:microsoft.com/office/officeart/2005/8/layout/hierarchy3"/>
    <dgm:cxn modelId="{1B40781A-1052-4D41-B479-2652EE4E52AB}" type="presParOf" srcId="{F07C016D-FDEB-406C-8037-30F69092C4FF}" destId="{A7E0274B-87B7-4F5F-B5E6-0A0D8F1B12F9}" srcOrd="3" destOrd="0" presId="urn:microsoft.com/office/officeart/2005/8/layout/hierarchy3"/>
    <dgm:cxn modelId="{2B508EF5-3D74-473E-9E19-8402C1CDFA16}" type="presParOf" srcId="{A7E0274B-87B7-4F5F-B5E6-0A0D8F1B12F9}" destId="{16AB94C4-76D2-4B46-8D79-6C69AF346E75}" srcOrd="0" destOrd="0" presId="urn:microsoft.com/office/officeart/2005/8/layout/hierarchy3"/>
    <dgm:cxn modelId="{E921026B-24D5-4618-B05F-8D232BC784DF}" type="presParOf" srcId="{16AB94C4-76D2-4B46-8D79-6C69AF346E75}" destId="{D8704328-578D-440E-B051-256EF7FD4E6D}" srcOrd="0" destOrd="0" presId="urn:microsoft.com/office/officeart/2005/8/layout/hierarchy3"/>
    <dgm:cxn modelId="{CCD5B2E8-3B2E-4B7B-8AA3-164EEFE22771}" type="presParOf" srcId="{16AB94C4-76D2-4B46-8D79-6C69AF346E75}" destId="{5C0BA407-E95E-4E06-B778-65E1E536BC05}" srcOrd="1" destOrd="0" presId="urn:microsoft.com/office/officeart/2005/8/layout/hierarchy3"/>
    <dgm:cxn modelId="{AEAE04CC-4DE5-4499-BBCB-5E8782204584}" type="presParOf" srcId="{A7E0274B-87B7-4F5F-B5E6-0A0D8F1B12F9}" destId="{113C0B5F-4047-4066-A462-ACD2077E796B}" srcOrd="1" destOrd="0" presId="urn:microsoft.com/office/officeart/2005/8/layout/hierarchy3"/>
    <dgm:cxn modelId="{6EDA0DCD-6559-454B-ADA5-6FCFF61F1FA9}" type="presParOf" srcId="{113C0B5F-4047-4066-A462-ACD2077E796B}" destId="{4C036239-598D-454A-8114-AC77E6339067}" srcOrd="0" destOrd="0" presId="urn:microsoft.com/office/officeart/2005/8/layout/hierarchy3"/>
    <dgm:cxn modelId="{3EA0C44C-272F-4779-A6BE-8D1DA95B3537}" type="presParOf" srcId="{113C0B5F-4047-4066-A462-ACD2077E796B}" destId="{98D8D6C5-53DA-4EF6-87B9-ABFCAB759470}" srcOrd="1" destOrd="0" presId="urn:microsoft.com/office/officeart/2005/8/layout/hierarchy3"/>
    <dgm:cxn modelId="{913A9FAA-705B-4E33-A0B2-700414FAEBD0}" type="presParOf" srcId="{113C0B5F-4047-4066-A462-ACD2077E796B}" destId="{0519F3BA-FBFA-4C3C-A7E1-3720EF945307}" srcOrd="2" destOrd="0" presId="urn:microsoft.com/office/officeart/2005/8/layout/hierarchy3"/>
    <dgm:cxn modelId="{D4349FD8-67B0-45B0-9C61-34052C3682F1}" type="presParOf" srcId="{113C0B5F-4047-4066-A462-ACD2077E796B}" destId="{C9A1C1EE-DD4B-48B6-ACCF-3BBFEBADCE70}" srcOrd="3" destOrd="0" presId="urn:microsoft.com/office/officeart/2005/8/layout/hierarchy3"/>
    <dgm:cxn modelId="{86F323F4-A440-4A54-A7CA-8C0EE597D00F}" type="presParOf" srcId="{113C0B5F-4047-4066-A462-ACD2077E796B}" destId="{7CE25248-E76B-4C2A-B94C-78966D6AD530}" srcOrd="4" destOrd="0" presId="urn:microsoft.com/office/officeart/2005/8/layout/hierarchy3"/>
    <dgm:cxn modelId="{A3E81C72-3C31-42CD-ACD5-9D8A0398D2D9}" type="presParOf" srcId="{113C0B5F-4047-4066-A462-ACD2077E796B}" destId="{DB79DB2D-3C0A-4557-9D5F-C981E62B2564}" srcOrd="5" destOrd="0" presId="urn:microsoft.com/office/officeart/2005/8/layout/hierarchy3"/>
    <dgm:cxn modelId="{6E18FAF1-C91E-4D80-B8D4-F8E5090C6879}" type="presParOf" srcId="{113C0B5F-4047-4066-A462-ACD2077E796B}" destId="{FF796038-8729-41D9-8E73-9A948F15CDB0}" srcOrd="6" destOrd="0" presId="urn:microsoft.com/office/officeart/2005/8/layout/hierarchy3"/>
    <dgm:cxn modelId="{0028CB20-BFC9-4BFB-B73E-D77C7CA9334B}" type="presParOf" srcId="{113C0B5F-4047-4066-A462-ACD2077E796B}" destId="{003A922F-AF25-4E93-B796-777C8BD7A8B2}" srcOrd="7" destOrd="0" presId="urn:microsoft.com/office/officeart/2005/8/layout/hierarchy3"/>
    <dgm:cxn modelId="{44988FD7-5434-48CD-87E8-EEA055B10FC5}" type="presParOf" srcId="{F07C016D-FDEB-406C-8037-30F69092C4FF}" destId="{2E8B689D-5E9F-4767-911D-04B596542438}" srcOrd="4" destOrd="0" presId="urn:microsoft.com/office/officeart/2005/8/layout/hierarchy3"/>
    <dgm:cxn modelId="{45149B01-1EA9-46F0-B724-6F3987E3BDAD}" type="presParOf" srcId="{2E8B689D-5E9F-4767-911D-04B596542438}" destId="{D45DB99F-356B-40C0-BE1B-422F74EECAEA}" srcOrd="0" destOrd="0" presId="urn:microsoft.com/office/officeart/2005/8/layout/hierarchy3"/>
    <dgm:cxn modelId="{E2DED230-E689-419B-859C-7F53322543D5}" type="presParOf" srcId="{D45DB99F-356B-40C0-BE1B-422F74EECAEA}" destId="{74405CB1-4DBC-4C71-8BAE-B688319CB7AB}" srcOrd="0" destOrd="0" presId="urn:microsoft.com/office/officeart/2005/8/layout/hierarchy3"/>
    <dgm:cxn modelId="{B178A691-95BE-4D61-A786-EE10B297913B}" type="presParOf" srcId="{D45DB99F-356B-40C0-BE1B-422F74EECAEA}" destId="{310C57BC-615F-4B5C-BB1E-A4ABF691C1B4}" srcOrd="1" destOrd="0" presId="urn:microsoft.com/office/officeart/2005/8/layout/hierarchy3"/>
    <dgm:cxn modelId="{38C783EF-FF7D-4C8D-B3DA-07D56180470B}" type="presParOf" srcId="{2E8B689D-5E9F-4767-911D-04B596542438}" destId="{8A4C003C-15E0-440D-B236-8AB68E0EC7F2}" srcOrd="1" destOrd="0" presId="urn:microsoft.com/office/officeart/2005/8/layout/hierarchy3"/>
    <dgm:cxn modelId="{A69AA7E5-5B0E-4820-9318-35D019906BD7}" type="presParOf" srcId="{8A4C003C-15E0-440D-B236-8AB68E0EC7F2}" destId="{7C800C6F-890C-41AB-9E02-088BACD1FD34}" srcOrd="0" destOrd="0" presId="urn:microsoft.com/office/officeart/2005/8/layout/hierarchy3"/>
    <dgm:cxn modelId="{13F76962-6728-4AD4-9585-F440EA4594B2}" type="presParOf" srcId="{8A4C003C-15E0-440D-B236-8AB68E0EC7F2}" destId="{62CD776B-49FB-414C-AEE6-E2419A424BDB}" srcOrd="1" destOrd="0" presId="urn:microsoft.com/office/officeart/2005/8/layout/hierarchy3"/>
    <dgm:cxn modelId="{06AAB784-79CD-4C0D-8E60-5AF40201648C}" type="presParOf" srcId="{8A4C003C-15E0-440D-B236-8AB68E0EC7F2}" destId="{5AAE8A2D-B5FD-4B71-85C1-18A1CBF7F4C0}" srcOrd="2" destOrd="0" presId="urn:microsoft.com/office/officeart/2005/8/layout/hierarchy3"/>
    <dgm:cxn modelId="{B16FA2A5-E20B-4A2E-B670-43FB3DAFD997}" type="presParOf" srcId="{8A4C003C-15E0-440D-B236-8AB68E0EC7F2}" destId="{8DB412E6-09C9-4759-9262-148D07DE9DA3}" srcOrd="3" destOrd="0" presId="urn:microsoft.com/office/officeart/2005/8/layout/hierarchy3"/>
    <dgm:cxn modelId="{3B78300B-7356-498A-9BDE-083E4E3F5DEB}" type="presParOf" srcId="{8A4C003C-15E0-440D-B236-8AB68E0EC7F2}" destId="{91C31513-CD87-42B5-BF49-92FCB1A97732}" srcOrd="4" destOrd="0" presId="urn:microsoft.com/office/officeart/2005/8/layout/hierarchy3"/>
    <dgm:cxn modelId="{B39CA77F-68DB-469C-929C-DFFFF4C56421}" type="presParOf" srcId="{8A4C003C-15E0-440D-B236-8AB68E0EC7F2}" destId="{4C2A81C0-9592-4A25-9235-926E3E5E63B6}" srcOrd="5" destOrd="0" presId="urn:microsoft.com/office/officeart/2005/8/layout/hierarchy3"/>
    <dgm:cxn modelId="{98E8DCCB-E0BD-4D57-84C4-6DCF02BC97C6}" type="presParOf" srcId="{8A4C003C-15E0-440D-B236-8AB68E0EC7F2}" destId="{4F964FEA-0124-476A-8D2E-D8CDED0CD9CE}" srcOrd="6" destOrd="0" presId="urn:microsoft.com/office/officeart/2005/8/layout/hierarchy3"/>
    <dgm:cxn modelId="{F2FD0E8F-EFB4-4F50-9662-918E1B987A84}" type="presParOf" srcId="{8A4C003C-15E0-440D-B236-8AB68E0EC7F2}" destId="{75AAB68F-BF93-44BC-99EE-7162DEB76982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372FE7-8614-4970-B502-2DB295952389}">
      <dsp:nvSpPr>
        <dsp:cNvPr id="0" name=""/>
        <dsp:cNvSpPr/>
      </dsp:nvSpPr>
      <dsp:spPr>
        <a:xfrm>
          <a:off x="4018" y="207590"/>
          <a:ext cx="1370260" cy="6851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/>
            <a:t>Используйте </a:t>
          </a:r>
          <a:r>
            <a:rPr lang="ru-RU" sz="1600" b="1" kern="1200" dirty="0" err="1"/>
            <a:t>соцсети</a:t>
          </a:r>
          <a:endParaRPr lang="ru-RU" sz="1600" b="1" kern="1200" dirty="0"/>
        </a:p>
      </dsp:txBody>
      <dsp:txXfrm>
        <a:off x="24085" y="227657"/>
        <a:ext cx="1330126" cy="644996"/>
      </dsp:txXfrm>
    </dsp:sp>
    <dsp:sp modelId="{7021BFFB-7983-43A6-8825-D87212CBCAD6}">
      <dsp:nvSpPr>
        <dsp:cNvPr id="0" name=""/>
        <dsp:cNvSpPr/>
      </dsp:nvSpPr>
      <dsp:spPr>
        <a:xfrm>
          <a:off x="141044" y="892720"/>
          <a:ext cx="137026" cy="5138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3847"/>
              </a:lnTo>
              <a:lnTo>
                <a:pt x="137026" y="513847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382ABB-7CF0-446A-B252-8EFBE17A4E51}">
      <dsp:nvSpPr>
        <dsp:cNvPr id="0" name=""/>
        <dsp:cNvSpPr/>
      </dsp:nvSpPr>
      <dsp:spPr>
        <a:xfrm>
          <a:off x="278070" y="1064003"/>
          <a:ext cx="1096208" cy="685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Используйте </a:t>
          </a:r>
          <a:r>
            <a:rPr lang="ru-RU" sz="900" b="1" kern="1200" dirty="0" err="1"/>
            <a:t>Фейсбук</a:t>
          </a:r>
          <a:r>
            <a:rPr lang="ru-RU" sz="900" b="1" kern="1200" dirty="0"/>
            <a:t>, чтобы обсуждать актуальные вопросы</a:t>
          </a:r>
        </a:p>
      </dsp:txBody>
      <dsp:txXfrm>
        <a:off x="298137" y="1084070"/>
        <a:ext cx="1056074" cy="644996"/>
      </dsp:txXfrm>
    </dsp:sp>
    <dsp:sp modelId="{350E8F9E-F587-4FC5-AE35-9D36BA9AFED0}">
      <dsp:nvSpPr>
        <dsp:cNvPr id="0" name=""/>
        <dsp:cNvSpPr/>
      </dsp:nvSpPr>
      <dsp:spPr>
        <a:xfrm>
          <a:off x="141044" y="892720"/>
          <a:ext cx="137026" cy="1370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70260"/>
              </a:lnTo>
              <a:lnTo>
                <a:pt x="137026" y="1370260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C6F7C3-5C8F-423F-809E-40C71CC48DB7}">
      <dsp:nvSpPr>
        <dsp:cNvPr id="0" name=""/>
        <dsp:cNvSpPr/>
      </dsp:nvSpPr>
      <dsp:spPr>
        <a:xfrm>
          <a:off x="278070" y="1920416"/>
          <a:ext cx="1096208" cy="685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87479"/>
              <a:satOff val="-375"/>
              <a:lumOff val="49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Создайте аккаунт в </a:t>
          </a:r>
          <a:r>
            <a:rPr lang="ru-RU" sz="900" b="1" kern="1200" dirty="0" err="1"/>
            <a:t>твиттере</a:t>
          </a:r>
          <a:r>
            <a:rPr lang="ru-RU" sz="900" b="1" kern="1200" dirty="0"/>
            <a:t> и используйте его</a:t>
          </a:r>
        </a:p>
      </dsp:txBody>
      <dsp:txXfrm>
        <a:off x="298137" y="1940483"/>
        <a:ext cx="1056074" cy="644996"/>
      </dsp:txXfrm>
    </dsp:sp>
    <dsp:sp modelId="{F49AA18D-8468-4B2E-A855-1B6302E0BB9D}">
      <dsp:nvSpPr>
        <dsp:cNvPr id="0" name=""/>
        <dsp:cNvSpPr/>
      </dsp:nvSpPr>
      <dsp:spPr>
        <a:xfrm>
          <a:off x="141044" y="892720"/>
          <a:ext cx="137026" cy="22266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26673"/>
              </a:lnTo>
              <a:lnTo>
                <a:pt x="137026" y="2226673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53C212-C472-4091-9831-B1C04BD6DC10}">
      <dsp:nvSpPr>
        <dsp:cNvPr id="0" name=""/>
        <dsp:cNvSpPr/>
      </dsp:nvSpPr>
      <dsp:spPr>
        <a:xfrm>
          <a:off x="278070" y="2776829"/>
          <a:ext cx="1096208" cy="685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174958"/>
              <a:satOff val="-750"/>
              <a:lumOff val="99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Подпишитесь на рассылки и уведомления</a:t>
          </a:r>
        </a:p>
      </dsp:txBody>
      <dsp:txXfrm>
        <a:off x="298137" y="2796896"/>
        <a:ext cx="1056074" cy="644996"/>
      </dsp:txXfrm>
    </dsp:sp>
    <dsp:sp modelId="{41F55280-7F8E-48F3-91BA-E972276C667D}">
      <dsp:nvSpPr>
        <dsp:cNvPr id="0" name=""/>
        <dsp:cNvSpPr/>
      </dsp:nvSpPr>
      <dsp:spPr>
        <a:xfrm>
          <a:off x="141044" y="892720"/>
          <a:ext cx="137026" cy="30830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83086"/>
              </a:lnTo>
              <a:lnTo>
                <a:pt x="137026" y="3083086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9CE0A5-7A00-4814-80CE-01446C46CC02}">
      <dsp:nvSpPr>
        <dsp:cNvPr id="0" name=""/>
        <dsp:cNvSpPr/>
      </dsp:nvSpPr>
      <dsp:spPr>
        <a:xfrm>
          <a:off x="278070" y="3633242"/>
          <a:ext cx="1096208" cy="685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262437"/>
              <a:satOff val="-1125"/>
              <a:lumOff val="14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Принимайте участие в вебинарах</a:t>
          </a:r>
        </a:p>
      </dsp:txBody>
      <dsp:txXfrm>
        <a:off x="298137" y="3653309"/>
        <a:ext cx="1056074" cy="644996"/>
      </dsp:txXfrm>
    </dsp:sp>
    <dsp:sp modelId="{3961D98E-C8F7-4546-923C-84450B4A73F3}">
      <dsp:nvSpPr>
        <dsp:cNvPr id="0" name=""/>
        <dsp:cNvSpPr/>
      </dsp:nvSpPr>
      <dsp:spPr>
        <a:xfrm>
          <a:off x="1716844" y="207590"/>
          <a:ext cx="1370260" cy="685130"/>
        </a:xfrm>
        <a:prstGeom prst="roundRect">
          <a:avLst>
            <a:gd name="adj" fmla="val 10000"/>
          </a:avLst>
        </a:prstGeom>
        <a:solidFill>
          <a:schemeClr val="accent4">
            <a:hueOff val="-415526"/>
            <a:satOff val="-1781"/>
            <a:lumOff val="2353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/>
            <a:t>Напишите о проблеме</a:t>
          </a:r>
        </a:p>
      </dsp:txBody>
      <dsp:txXfrm>
        <a:off x="1736911" y="227657"/>
        <a:ext cx="1330126" cy="644996"/>
      </dsp:txXfrm>
    </dsp:sp>
    <dsp:sp modelId="{BA4C729E-81F6-4DDC-B870-C06EF9941A57}">
      <dsp:nvSpPr>
        <dsp:cNvPr id="0" name=""/>
        <dsp:cNvSpPr/>
      </dsp:nvSpPr>
      <dsp:spPr>
        <a:xfrm>
          <a:off x="1853870" y="892720"/>
          <a:ext cx="137026" cy="5138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3847"/>
              </a:lnTo>
              <a:lnTo>
                <a:pt x="137026" y="513847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966642-3C59-4A35-8D72-DCDF2F9AC3A7}">
      <dsp:nvSpPr>
        <dsp:cNvPr id="0" name=""/>
        <dsp:cNvSpPr/>
      </dsp:nvSpPr>
      <dsp:spPr>
        <a:xfrm>
          <a:off x="1990896" y="1064003"/>
          <a:ext cx="1096208" cy="685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349916"/>
              <a:satOff val="-1500"/>
              <a:lumOff val="19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Публикуйте и обсуждайте данные исследований</a:t>
          </a:r>
        </a:p>
      </dsp:txBody>
      <dsp:txXfrm>
        <a:off x="2010963" y="1084070"/>
        <a:ext cx="1056074" cy="644996"/>
      </dsp:txXfrm>
    </dsp:sp>
    <dsp:sp modelId="{E05FF30B-089E-4485-AE14-B700A49123D8}">
      <dsp:nvSpPr>
        <dsp:cNvPr id="0" name=""/>
        <dsp:cNvSpPr/>
      </dsp:nvSpPr>
      <dsp:spPr>
        <a:xfrm>
          <a:off x="1853870" y="892720"/>
          <a:ext cx="137026" cy="1370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70260"/>
              </a:lnTo>
              <a:lnTo>
                <a:pt x="137026" y="1370260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934662-929F-4FE3-9266-52D0A2D2C024}">
      <dsp:nvSpPr>
        <dsp:cNvPr id="0" name=""/>
        <dsp:cNvSpPr/>
      </dsp:nvSpPr>
      <dsp:spPr>
        <a:xfrm>
          <a:off x="1990896" y="1920416"/>
          <a:ext cx="1096208" cy="685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437396"/>
              <a:satOff val="-1875"/>
              <a:lumOff val="247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Пишите статьи и выражайте свое мнение в газетах и журналах</a:t>
          </a:r>
        </a:p>
      </dsp:txBody>
      <dsp:txXfrm>
        <a:off x="2010963" y="1940483"/>
        <a:ext cx="1056074" cy="644996"/>
      </dsp:txXfrm>
    </dsp:sp>
    <dsp:sp modelId="{B8D53EC8-37EC-4D69-8AA3-4336A0019B6F}">
      <dsp:nvSpPr>
        <dsp:cNvPr id="0" name=""/>
        <dsp:cNvSpPr/>
      </dsp:nvSpPr>
      <dsp:spPr>
        <a:xfrm>
          <a:off x="1853870" y="892720"/>
          <a:ext cx="137026" cy="22266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26673"/>
              </a:lnTo>
              <a:lnTo>
                <a:pt x="137026" y="2226673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077763-685B-42ED-ACFF-642C840C8A23}">
      <dsp:nvSpPr>
        <dsp:cNvPr id="0" name=""/>
        <dsp:cNvSpPr/>
      </dsp:nvSpPr>
      <dsp:spPr>
        <a:xfrm>
          <a:off x="1990896" y="2776829"/>
          <a:ext cx="1096208" cy="685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524875"/>
              <a:satOff val="-2250"/>
              <a:lumOff val="297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Станьте экспертом в своей области и участвуйте в подготовке документов</a:t>
          </a:r>
        </a:p>
      </dsp:txBody>
      <dsp:txXfrm>
        <a:off x="2010963" y="2796896"/>
        <a:ext cx="1056074" cy="644996"/>
      </dsp:txXfrm>
    </dsp:sp>
    <dsp:sp modelId="{B112EA1C-CA40-47EF-9F59-4840BEBACE41}">
      <dsp:nvSpPr>
        <dsp:cNvPr id="0" name=""/>
        <dsp:cNvSpPr/>
      </dsp:nvSpPr>
      <dsp:spPr>
        <a:xfrm>
          <a:off x="1853870" y="892720"/>
          <a:ext cx="137026" cy="30830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83086"/>
              </a:lnTo>
              <a:lnTo>
                <a:pt x="137026" y="3083086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681F52-2C06-48B1-A441-83AFF326F633}">
      <dsp:nvSpPr>
        <dsp:cNvPr id="0" name=""/>
        <dsp:cNvSpPr/>
      </dsp:nvSpPr>
      <dsp:spPr>
        <a:xfrm>
          <a:off x="1990896" y="3633242"/>
          <a:ext cx="1096208" cy="685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612354"/>
              <a:satOff val="-2625"/>
              <a:lumOff val="346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Рассылайте письма с помощью </a:t>
          </a:r>
          <a:r>
            <a:rPr lang="en-US" sz="900" b="1" kern="1200" dirty="0"/>
            <a:t>email</a:t>
          </a:r>
          <a:r>
            <a:rPr lang="ru-RU" sz="900" b="1" kern="1200" dirty="0"/>
            <a:t> или начните вести свой блог</a:t>
          </a:r>
        </a:p>
      </dsp:txBody>
      <dsp:txXfrm>
        <a:off x="2010963" y="3653309"/>
        <a:ext cx="1056074" cy="644996"/>
      </dsp:txXfrm>
    </dsp:sp>
    <dsp:sp modelId="{12B0A430-4808-4746-8DA6-36683CEEC710}">
      <dsp:nvSpPr>
        <dsp:cNvPr id="0" name=""/>
        <dsp:cNvSpPr/>
      </dsp:nvSpPr>
      <dsp:spPr>
        <a:xfrm>
          <a:off x="3429669" y="207590"/>
          <a:ext cx="1370260" cy="685130"/>
        </a:xfrm>
        <a:prstGeom prst="roundRect">
          <a:avLst>
            <a:gd name="adj" fmla="val 10000"/>
          </a:avLst>
        </a:prstGeom>
        <a:solidFill>
          <a:schemeClr val="accent4">
            <a:hueOff val="-831052"/>
            <a:satOff val="-3562"/>
            <a:lumOff val="4706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/>
            <a:t>Создавайте альянсы</a:t>
          </a:r>
        </a:p>
      </dsp:txBody>
      <dsp:txXfrm>
        <a:off x="3449736" y="227657"/>
        <a:ext cx="1330126" cy="644996"/>
      </dsp:txXfrm>
    </dsp:sp>
    <dsp:sp modelId="{6E065044-F359-48E5-A77A-75773F2891E4}">
      <dsp:nvSpPr>
        <dsp:cNvPr id="0" name=""/>
        <dsp:cNvSpPr/>
      </dsp:nvSpPr>
      <dsp:spPr>
        <a:xfrm>
          <a:off x="3566695" y="892720"/>
          <a:ext cx="137026" cy="5138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3847"/>
              </a:lnTo>
              <a:lnTo>
                <a:pt x="137026" y="513847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C47785-AC0A-459E-8ADC-A4D740468CEA}">
      <dsp:nvSpPr>
        <dsp:cNvPr id="0" name=""/>
        <dsp:cNvSpPr/>
      </dsp:nvSpPr>
      <dsp:spPr>
        <a:xfrm>
          <a:off x="3703721" y="1064003"/>
          <a:ext cx="1096208" cy="685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699833"/>
              <a:satOff val="-3000"/>
              <a:lumOff val="396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Узнайте, кто является Вашим избранным лидером</a:t>
          </a:r>
        </a:p>
      </dsp:txBody>
      <dsp:txXfrm>
        <a:off x="3723788" y="1084070"/>
        <a:ext cx="1056074" cy="644996"/>
      </dsp:txXfrm>
    </dsp:sp>
    <dsp:sp modelId="{4B676E2A-28D5-4D74-9A25-F9819914EE4A}">
      <dsp:nvSpPr>
        <dsp:cNvPr id="0" name=""/>
        <dsp:cNvSpPr/>
      </dsp:nvSpPr>
      <dsp:spPr>
        <a:xfrm>
          <a:off x="3566695" y="892720"/>
          <a:ext cx="137026" cy="1370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70260"/>
              </a:lnTo>
              <a:lnTo>
                <a:pt x="137026" y="1370260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66D4AD-F89F-41DB-AF61-EED03B649281}">
      <dsp:nvSpPr>
        <dsp:cNvPr id="0" name=""/>
        <dsp:cNvSpPr/>
      </dsp:nvSpPr>
      <dsp:spPr>
        <a:xfrm>
          <a:off x="3703721" y="1920416"/>
          <a:ext cx="1096208" cy="685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787312"/>
              <a:satOff val="-3375"/>
              <a:lumOff val="44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Создавайте альянсы с другими медработниками</a:t>
          </a:r>
        </a:p>
      </dsp:txBody>
      <dsp:txXfrm>
        <a:off x="3723788" y="1940483"/>
        <a:ext cx="1056074" cy="644996"/>
      </dsp:txXfrm>
    </dsp:sp>
    <dsp:sp modelId="{AF7730CA-D7B5-4321-890B-C013CA0D9EA8}">
      <dsp:nvSpPr>
        <dsp:cNvPr id="0" name=""/>
        <dsp:cNvSpPr/>
      </dsp:nvSpPr>
      <dsp:spPr>
        <a:xfrm>
          <a:off x="3566695" y="892720"/>
          <a:ext cx="137026" cy="22266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26673"/>
              </a:lnTo>
              <a:lnTo>
                <a:pt x="137026" y="2226673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E49A30-0683-44C2-BDC8-93764BDAE40E}">
      <dsp:nvSpPr>
        <dsp:cNvPr id="0" name=""/>
        <dsp:cNvSpPr/>
      </dsp:nvSpPr>
      <dsp:spPr>
        <a:xfrm>
          <a:off x="3703721" y="2776829"/>
          <a:ext cx="1096208" cy="685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874791"/>
              <a:satOff val="-3749"/>
              <a:lumOff val="495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Укрепляйте связи со спонсорами и благотворителями</a:t>
          </a:r>
        </a:p>
      </dsp:txBody>
      <dsp:txXfrm>
        <a:off x="3723788" y="2796896"/>
        <a:ext cx="1056074" cy="644996"/>
      </dsp:txXfrm>
    </dsp:sp>
    <dsp:sp modelId="{40E62A08-BF61-4E59-B9A0-2D5BD3C1FCD6}">
      <dsp:nvSpPr>
        <dsp:cNvPr id="0" name=""/>
        <dsp:cNvSpPr/>
      </dsp:nvSpPr>
      <dsp:spPr>
        <a:xfrm>
          <a:off x="3566695" y="892720"/>
          <a:ext cx="137026" cy="30830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83086"/>
              </a:lnTo>
              <a:lnTo>
                <a:pt x="137026" y="3083086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5931EF-49C5-4559-9939-3F3ACB4A0B59}">
      <dsp:nvSpPr>
        <dsp:cNvPr id="0" name=""/>
        <dsp:cNvSpPr/>
      </dsp:nvSpPr>
      <dsp:spPr>
        <a:xfrm>
          <a:off x="3703721" y="3633242"/>
          <a:ext cx="1096208" cy="685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962270"/>
              <a:satOff val="-4124"/>
              <a:lumOff val="54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Взаимодействуйте с группами пациентов</a:t>
          </a:r>
        </a:p>
      </dsp:txBody>
      <dsp:txXfrm>
        <a:off x="3723788" y="3653309"/>
        <a:ext cx="1056074" cy="644996"/>
      </dsp:txXfrm>
    </dsp:sp>
    <dsp:sp modelId="{D8704328-578D-440E-B051-256EF7FD4E6D}">
      <dsp:nvSpPr>
        <dsp:cNvPr id="0" name=""/>
        <dsp:cNvSpPr/>
      </dsp:nvSpPr>
      <dsp:spPr>
        <a:xfrm>
          <a:off x="5142495" y="207590"/>
          <a:ext cx="1370260" cy="685130"/>
        </a:xfrm>
        <a:prstGeom prst="roundRect">
          <a:avLst>
            <a:gd name="adj" fmla="val 10000"/>
          </a:avLst>
        </a:prstGeom>
        <a:solidFill>
          <a:schemeClr val="accent4">
            <a:hueOff val="-1246577"/>
            <a:satOff val="-5343"/>
            <a:lumOff val="7059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/>
            <a:t>Поддерживайте своих лидеров</a:t>
          </a:r>
        </a:p>
      </dsp:txBody>
      <dsp:txXfrm>
        <a:off x="5162562" y="227657"/>
        <a:ext cx="1330126" cy="644996"/>
      </dsp:txXfrm>
    </dsp:sp>
    <dsp:sp modelId="{4C036239-598D-454A-8114-AC77E6339067}">
      <dsp:nvSpPr>
        <dsp:cNvPr id="0" name=""/>
        <dsp:cNvSpPr/>
      </dsp:nvSpPr>
      <dsp:spPr>
        <a:xfrm>
          <a:off x="5279521" y="892720"/>
          <a:ext cx="137026" cy="5138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3847"/>
              </a:lnTo>
              <a:lnTo>
                <a:pt x="137026" y="513847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D8D6C5-53DA-4EF6-87B9-ABFCAB759470}">
      <dsp:nvSpPr>
        <dsp:cNvPr id="0" name=""/>
        <dsp:cNvSpPr/>
      </dsp:nvSpPr>
      <dsp:spPr>
        <a:xfrm>
          <a:off x="5416547" y="1064003"/>
          <a:ext cx="1096208" cy="685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1049749"/>
              <a:satOff val="-4499"/>
              <a:lumOff val="594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Станьте членом профессиональной ассоциации и участвуйте в ее работе</a:t>
          </a:r>
        </a:p>
      </dsp:txBody>
      <dsp:txXfrm>
        <a:off x="5436614" y="1084070"/>
        <a:ext cx="1056074" cy="644996"/>
      </dsp:txXfrm>
    </dsp:sp>
    <dsp:sp modelId="{0519F3BA-FBFA-4C3C-A7E1-3720EF945307}">
      <dsp:nvSpPr>
        <dsp:cNvPr id="0" name=""/>
        <dsp:cNvSpPr/>
      </dsp:nvSpPr>
      <dsp:spPr>
        <a:xfrm>
          <a:off x="5279521" y="892720"/>
          <a:ext cx="137026" cy="1370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70260"/>
              </a:lnTo>
              <a:lnTo>
                <a:pt x="137026" y="1370260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A1C1EE-DD4B-48B6-ACCF-3BBFEBADCE70}">
      <dsp:nvSpPr>
        <dsp:cNvPr id="0" name=""/>
        <dsp:cNvSpPr/>
      </dsp:nvSpPr>
      <dsp:spPr>
        <a:xfrm>
          <a:off x="5416547" y="1920416"/>
          <a:ext cx="1096208" cy="685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1137229"/>
              <a:satOff val="-4874"/>
              <a:lumOff val="644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Обратите внимание на цели и задачи вашего руководителя, текущие проекты</a:t>
          </a:r>
        </a:p>
      </dsp:txBody>
      <dsp:txXfrm>
        <a:off x="5436614" y="1940483"/>
        <a:ext cx="1056074" cy="644996"/>
      </dsp:txXfrm>
    </dsp:sp>
    <dsp:sp modelId="{7CE25248-E76B-4C2A-B94C-78966D6AD530}">
      <dsp:nvSpPr>
        <dsp:cNvPr id="0" name=""/>
        <dsp:cNvSpPr/>
      </dsp:nvSpPr>
      <dsp:spPr>
        <a:xfrm>
          <a:off x="5279521" y="892720"/>
          <a:ext cx="137026" cy="22266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26673"/>
              </a:lnTo>
              <a:lnTo>
                <a:pt x="137026" y="2226673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79DB2D-3C0A-4557-9D5F-C981E62B2564}">
      <dsp:nvSpPr>
        <dsp:cNvPr id="0" name=""/>
        <dsp:cNvSpPr/>
      </dsp:nvSpPr>
      <dsp:spPr>
        <a:xfrm>
          <a:off x="5416547" y="2776829"/>
          <a:ext cx="1096208" cy="685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1224708"/>
              <a:satOff val="-5249"/>
              <a:lumOff val="693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Отвечайте на запросы комментариев к документам и предложениям</a:t>
          </a:r>
        </a:p>
      </dsp:txBody>
      <dsp:txXfrm>
        <a:off x="5436614" y="2796896"/>
        <a:ext cx="1056074" cy="644996"/>
      </dsp:txXfrm>
    </dsp:sp>
    <dsp:sp modelId="{FF796038-8729-41D9-8E73-9A948F15CDB0}">
      <dsp:nvSpPr>
        <dsp:cNvPr id="0" name=""/>
        <dsp:cNvSpPr/>
      </dsp:nvSpPr>
      <dsp:spPr>
        <a:xfrm>
          <a:off x="5279521" y="892720"/>
          <a:ext cx="137026" cy="30830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83086"/>
              </a:lnTo>
              <a:lnTo>
                <a:pt x="137026" y="3083086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3A922F-AF25-4E93-B796-777C8BD7A8B2}">
      <dsp:nvSpPr>
        <dsp:cNvPr id="0" name=""/>
        <dsp:cNvSpPr/>
      </dsp:nvSpPr>
      <dsp:spPr>
        <a:xfrm>
          <a:off x="5416547" y="3633242"/>
          <a:ext cx="1096208" cy="685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1312187"/>
              <a:satOff val="-5624"/>
              <a:lumOff val="743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Поддерживайте своих коллег в их политических действиях</a:t>
          </a:r>
        </a:p>
      </dsp:txBody>
      <dsp:txXfrm>
        <a:off x="5436614" y="3653309"/>
        <a:ext cx="1056074" cy="644996"/>
      </dsp:txXfrm>
    </dsp:sp>
    <dsp:sp modelId="{74405CB1-4DBC-4C71-8BAE-B688319CB7AB}">
      <dsp:nvSpPr>
        <dsp:cNvPr id="0" name=""/>
        <dsp:cNvSpPr/>
      </dsp:nvSpPr>
      <dsp:spPr>
        <a:xfrm>
          <a:off x="6855321" y="207590"/>
          <a:ext cx="1370260" cy="685130"/>
        </a:xfrm>
        <a:prstGeom prst="roundRect">
          <a:avLst>
            <a:gd name="adj" fmla="val 10000"/>
          </a:avLst>
        </a:prstGeom>
        <a:solidFill>
          <a:schemeClr val="accent4">
            <a:hueOff val="-1662103"/>
            <a:satOff val="-7124"/>
            <a:lumOff val="9412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/>
            <a:t>Участвуйте в политическом процессе</a:t>
          </a:r>
        </a:p>
      </dsp:txBody>
      <dsp:txXfrm>
        <a:off x="6875388" y="227657"/>
        <a:ext cx="1330126" cy="644996"/>
      </dsp:txXfrm>
    </dsp:sp>
    <dsp:sp modelId="{7C800C6F-890C-41AB-9E02-088BACD1FD34}">
      <dsp:nvSpPr>
        <dsp:cNvPr id="0" name=""/>
        <dsp:cNvSpPr/>
      </dsp:nvSpPr>
      <dsp:spPr>
        <a:xfrm>
          <a:off x="6992347" y="892720"/>
          <a:ext cx="137026" cy="5138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3847"/>
              </a:lnTo>
              <a:lnTo>
                <a:pt x="137026" y="513847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CD776B-49FB-414C-AEE6-E2419A424BDB}">
      <dsp:nvSpPr>
        <dsp:cNvPr id="0" name=""/>
        <dsp:cNvSpPr/>
      </dsp:nvSpPr>
      <dsp:spPr>
        <a:xfrm>
          <a:off x="7129373" y="1064003"/>
          <a:ext cx="1096208" cy="685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1399666"/>
              <a:satOff val="-5999"/>
              <a:lumOff val="79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Готовьте предложения</a:t>
          </a:r>
        </a:p>
      </dsp:txBody>
      <dsp:txXfrm>
        <a:off x="7149440" y="1084070"/>
        <a:ext cx="1056074" cy="644996"/>
      </dsp:txXfrm>
    </dsp:sp>
    <dsp:sp modelId="{5AAE8A2D-B5FD-4B71-85C1-18A1CBF7F4C0}">
      <dsp:nvSpPr>
        <dsp:cNvPr id="0" name=""/>
        <dsp:cNvSpPr/>
      </dsp:nvSpPr>
      <dsp:spPr>
        <a:xfrm>
          <a:off x="6992347" y="892720"/>
          <a:ext cx="137026" cy="1370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70260"/>
              </a:lnTo>
              <a:lnTo>
                <a:pt x="137026" y="1370260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B412E6-09C9-4759-9262-148D07DE9DA3}">
      <dsp:nvSpPr>
        <dsp:cNvPr id="0" name=""/>
        <dsp:cNvSpPr/>
      </dsp:nvSpPr>
      <dsp:spPr>
        <a:xfrm>
          <a:off x="7129373" y="1920416"/>
          <a:ext cx="1096208" cy="685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1487145"/>
              <a:satOff val="-6374"/>
              <a:lumOff val="84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Выступайте публично</a:t>
          </a:r>
        </a:p>
      </dsp:txBody>
      <dsp:txXfrm>
        <a:off x="7149440" y="1940483"/>
        <a:ext cx="1056074" cy="644996"/>
      </dsp:txXfrm>
    </dsp:sp>
    <dsp:sp modelId="{91C31513-CD87-42B5-BF49-92FCB1A97732}">
      <dsp:nvSpPr>
        <dsp:cNvPr id="0" name=""/>
        <dsp:cNvSpPr/>
      </dsp:nvSpPr>
      <dsp:spPr>
        <a:xfrm>
          <a:off x="6992347" y="892720"/>
          <a:ext cx="137026" cy="22266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26673"/>
              </a:lnTo>
              <a:lnTo>
                <a:pt x="137026" y="2226673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2A81C0-9592-4A25-9235-926E3E5E63B6}">
      <dsp:nvSpPr>
        <dsp:cNvPr id="0" name=""/>
        <dsp:cNvSpPr/>
      </dsp:nvSpPr>
      <dsp:spPr>
        <a:xfrm>
          <a:off x="7129373" y="2776829"/>
          <a:ext cx="1096208" cy="685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1574624"/>
              <a:satOff val="-6749"/>
              <a:lumOff val="89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Участвуйте в работе комитетов и рабочих групп</a:t>
          </a:r>
        </a:p>
      </dsp:txBody>
      <dsp:txXfrm>
        <a:off x="7149440" y="2796896"/>
        <a:ext cx="1056074" cy="644996"/>
      </dsp:txXfrm>
    </dsp:sp>
    <dsp:sp modelId="{4F964FEA-0124-476A-8D2E-D8CDED0CD9CE}">
      <dsp:nvSpPr>
        <dsp:cNvPr id="0" name=""/>
        <dsp:cNvSpPr/>
      </dsp:nvSpPr>
      <dsp:spPr>
        <a:xfrm>
          <a:off x="6992347" y="892720"/>
          <a:ext cx="137026" cy="30830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83086"/>
              </a:lnTo>
              <a:lnTo>
                <a:pt x="137026" y="3083086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AAB68F-BF93-44BC-99EE-7162DEB76982}">
      <dsp:nvSpPr>
        <dsp:cNvPr id="0" name=""/>
        <dsp:cNvSpPr/>
      </dsp:nvSpPr>
      <dsp:spPr>
        <a:xfrm>
          <a:off x="7129373" y="3633242"/>
          <a:ext cx="1096208" cy="685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1662103"/>
              <a:satOff val="-7124"/>
              <a:lumOff val="941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Выдвигайтесь для участия в выборах</a:t>
          </a:r>
        </a:p>
      </dsp:txBody>
      <dsp:txXfrm>
        <a:off x="7149440" y="3653309"/>
        <a:ext cx="1056074" cy="6449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893EE8-D7B7-45D4-8DE7-F0F8B3294FC4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A206E6-D282-4F8E-8D44-A5221DE3B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7262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5031EE-B568-4009-ABF1-9124281CA5EC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01ECD1-B11F-4973-BA75-75F5A0EA4A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907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0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65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96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29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58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8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20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52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01ECD1-B11F-4973-BA75-75F5A0EA4AC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043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00152"/>
            <a:ext cx="7772400" cy="1335081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1"/>
            <a:ext cx="6400800" cy="11049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85850"/>
            <a:ext cx="2057400" cy="3365500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85856"/>
            <a:ext cx="6019800" cy="3365501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30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18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83" y="-6350"/>
            <a:ext cx="523817" cy="523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017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28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4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62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2" y="1620442"/>
            <a:ext cx="3138026" cy="29105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3"/>
            <a:ext cx="3138026" cy="29105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766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12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12" y="2052939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9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91" y="2052939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878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86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47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8" y="386198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24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2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603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84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3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2830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53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3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3787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38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69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8" y="457204"/>
            <a:ext cx="978557" cy="3938588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4" y="457200"/>
            <a:ext cx="5295113" cy="39385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10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3552444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45" y="3152695"/>
            <a:ext cx="2876429" cy="535520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6" y="3056467"/>
            <a:ext cx="5544515" cy="637604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3065672"/>
            <a:ext cx="5467980" cy="580704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91" y="3055632"/>
            <a:ext cx="3308000" cy="488662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3043918"/>
            <a:ext cx="8723376" cy="997406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1847670"/>
            <a:ext cx="7772400" cy="1143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078092"/>
            <a:ext cx="6417734" cy="70485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13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2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6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9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0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009394"/>
            <a:ext cx="3822192" cy="258546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09394"/>
            <a:ext cx="3822192" cy="258546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130" indent="0">
              <a:buNone/>
              <a:defRPr sz="2000" b="1"/>
            </a:lvl2pPr>
            <a:lvl3pPr marL="914265" indent="0">
              <a:buNone/>
              <a:defRPr sz="1800" b="1"/>
            </a:lvl3pPr>
            <a:lvl4pPr marL="1371396" indent="0">
              <a:buNone/>
              <a:defRPr sz="1600" b="1"/>
            </a:lvl4pPr>
            <a:lvl5pPr marL="1828529" indent="0">
              <a:buNone/>
              <a:defRPr sz="1600" b="1"/>
            </a:lvl5pPr>
            <a:lvl6pPr marL="2285658" indent="0">
              <a:buNone/>
              <a:defRPr sz="1600" b="1"/>
            </a:lvl6pPr>
            <a:lvl7pPr marL="2742788" indent="0">
              <a:buNone/>
              <a:defRPr sz="1600" b="1"/>
            </a:lvl7pPr>
            <a:lvl8pPr marL="3199920" indent="0">
              <a:buNone/>
              <a:defRPr sz="1600" b="1"/>
            </a:lvl8pPr>
            <a:lvl9pPr marL="3657052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7" y="2571751"/>
            <a:ext cx="3820055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130" indent="0">
              <a:buNone/>
              <a:defRPr sz="2000" b="1"/>
            </a:lvl2pPr>
            <a:lvl3pPr marL="914265" indent="0">
              <a:buNone/>
              <a:defRPr sz="1800" b="1"/>
            </a:lvl3pPr>
            <a:lvl4pPr marL="1371396" indent="0">
              <a:buNone/>
              <a:defRPr sz="1600" b="1"/>
            </a:lvl4pPr>
            <a:lvl5pPr marL="1828529" indent="0">
              <a:buNone/>
              <a:defRPr sz="1600" b="1"/>
            </a:lvl5pPr>
            <a:lvl6pPr marL="2285658" indent="0">
              <a:buNone/>
              <a:defRPr sz="1600" b="1"/>
            </a:lvl6pPr>
            <a:lvl7pPr marL="2742788" indent="0">
              <a:buNone/>
              <a:defRPr sz="1600" b="1"/>
            </a:lvl7pPr>
            <a:lvl8pPr marL="3199920" indent="0">
              <a:buNone/>
              <a:defRPr sz="1600" b="1"/>
            </a:lvl8pPr>
            <a:lvl9pPr marL="3657052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71751"/>
            <a:ext cx="3822192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535645"/>
            <a:ext cx="8723376" cy="997406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686056"/>
            <a:ext cx="3352800" cy="142875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130" indent="0">
              <a:buNone/>
              <a:defRPr sz="1200"/>
            </a:lvl2pPr>
            <a:lvl3pPr marL="914265" indent="0">
              <a:buNone/>
              <a:defRPr sz="1000"/>
            </a:lvl3pPr>
            <a:lvl4pPr marL="1371396" indent="0">
              <a:buNone/>
              <a:defRPr sz="900"/>
            </a:lvl4pPr>
            <a:lvl5pPr marL="1828529" indent="0">
              <a:buNone/>
              <a:defRPr sz="900"/>
            </a:lvl5pPr>
            <a:lvl6pPr marL="2285658" indent="0">
              <a:buNone/>
              <a:defRPr sz="900"/>
            </a:lvl6pPr>
            <a:lvl7pPr marL="2742788" indent="0">
              <a:buNone/>
              <a:defRPr sz="900"/>
            </a:lvl7pPr>
            <a:lvl8pPr marL="3199920" indent="0">
              <a:buNone/>
              <a:defRPr sz="900"/>
            </a:lvl8pPr>
            <a:lvl9pPr marL="3657052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1714500"/>
            <a:ext cx="3352800" cy="939546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3" y="1371600"/>
            <a:ext cx="3904076" cy="28575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62" y="254006"/>
            <a:ext cx="3812645" cy="1822451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40" y="2089150"/>
            <a:ext cx="3818467" cy="18161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130" indent="0">
              <a:buNone/>
              <a:defRPr sz="1200"/>
            </a:lvl2pPr>
            <a:lvl3pPr marL="914265" indent="0">
              <a:buNone/>
              <a:defRPr sz="1000"/>
            </a:lvl3pPr>
            <a:lvl4pPr marL="1371396" indent="0">
              <a:buNone/>
              <a:defRPr sz="900"/>
            </a:lvl4pPr>
            <a:lvl5pPr marL="1828529" indent="0">
              <a:buNone/>
              <a:defRPr sz="900"/>
            </a:lvl5pPr>
            <a:lvl6pPr marL="2285658" indent="0">
              <a:buNone/>
              <a:defRPr sz="900"/>
            </a:lvl6pPr>
            <a:lvl7pPr marL="2742788" indent="0">
              <a:buNone/>
              <a:defRPr sz="900"/>
            </a:lvl7pPr>
            <a:lvl8pPr marL="3199920" indent="0">
              <a:buNone/>
              <a:defRPr sz="900"/>
            </a:lvl8pPr>
            <a:lvl9pPr marL="3657052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028700"/>
            <a:ext cx="3566160" cy="219456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130" indent="0">
              <a:buNone/>
              <a:defRPr sz="2800"/>
            </a:lvl2pPr>
            <a:lvl3pPr marL="914265" indent="0">
              <a:buNone/>
              <a:defRPr sz="2400"/>
            </a:lvl3pPr>
            <a:lvl4pPr marL="1371396" indent="0">
              <a:buNone/>
              <a:defRPr sz="2000"/>
            </a:lvl4pPr>
            <a:lvl5pPr marL="1828529" indent="0">
              <a:buNone/>
              <a:defRPr sz="2000"/>
            </a:lvl5pPr>
            <a:lvl6pPr marL="2285658" indent="0">
              <a:buNone/>
              <a:defRPr sz="2000"/>
            </a:lvl6pPr>
            <a:lvl7pPr marL="2742788" indent="0">
              <a:buNone/>
              <a:defRPr sz="2000"/>
            </a:lvl7pPr>
            <a:lvl8pPr marL="3199920" indent="0">
              <a:buNone/>
              <a:defRPr sz="2000"/>
            </a:lvl8pPr>
            <a:lvl9pPr marL="3657052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185166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259572"/>
            <a:ext cx="8723376" cy="997406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53746"/>
            <a:ext cx="8229600" cy="939546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4687623"/>
            <a:ext cx="378669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45" y="4687623"/>
            <a:ext cx="3786691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9" y="4687623"/>
            <a:ext cx="1161826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74" y="2006600"/>
            <a:ext cx="7408333" cy="258802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265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283" indent="-274283" algn="l" defTabSz="914265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173" indent="-274283" algn="l" defTabSz="914265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536" indent="-228564" algn="l" defTabSz="914265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2830" indent="-228564" algn="l" defTabSz="914265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2823" indent="-228564" algn="l" defTabSz="914265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2812" indent="-228564" algn="l" defTabSz="914265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2806" indent="-228564" algn="l" defTabSz="914265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2799" indent="-228564" algn="l" defTabSz="914265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2788" indent="-228564" algn="l" defTabSz="914265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0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5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6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9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8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2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336666" y="4928849"/>
            <a:ext cx="51684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1" spc="15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Ассоциация медицинских сестер России 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3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6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6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9" y="4531026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173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</p:sldLayoutIdLst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18" Type="http://schemas.openxmlformats.org/officeDocument/2006/relationships/image" Target="../media/image7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17" Type="http://schemas.openxmlformats.org/officeDocument/2006/relationships/image" Target="../media/image30.jpeg"/><Relationship Id="rId2" Type="http://schemas.openxmlformats.org/officeDocument/2006/relationships/image" Target="../media/image15.jpeg"/><Relationship Id="rId16" Type="http://schemas.openxmlformats.org/officeDocument/2006/relationships/image" Target="../media/image29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5" Type="http://schemas.openxmlformats.org/officeDocument/2006/relationships/image" Target="../media/image2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Relationship Id="rId1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4.gif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90549"/>
            <a:ext cx="8848694" cy="4977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4011910"/>
            <a:ext cx="1093185" cy="1056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411510"/>
            <a:ext cx="396044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33CC"/>
                </a:solidFill>
              </a:rPr>
              <a:t>Ассоциация медицинских сестер России </a:t>
            </a:r>
            <a:br>
              <a:rPr lang="ru-RU" sz="3200" b="1" dirty="0">
                <a:solidFill>
                  <a:srgbClr val="0033CC"/>
                </a:solidFill>
              </a:rPr>
            </a:br>
            <a:r>
              <a:rPr lang="ru-RU" sz="3200" b="1" dirty="0">
                <a:solidFill>
                  <a:srgbClr val="0033CC"/>
                </a:solidFill>
              </a:rPr>
              <a:t>поздравляет вас </a:t>
            </a:r>
          </a:p>
          <a:p>
            <a:pPr algn="ctr"/>
            <a:r>
              <a:rPr lang="ru-RU" sz="3200" b="1" dirty="0">
                <a:solidFill>
                  <a:srgbClr val="0033CC"/>
                </a:solidFill>
              </a:rPr>
              <a:t>с Международным днем медицинской сестры</a:t>
            </a:r>
          </a:p>
        </p:txBody>
      </p:sp>
    </p:spTree>
    <p:extLst>
      <p:ext uri="{BB962C8B-B14F-4D97-AF65-F5344CB8AC3E}">
        <p14:creationId xmlns:p14="http://schemas.microsoft.com/office/powerpoint/2010/main" val="9357541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8" descr="C:\Users\Natasha\Downloads\DSC_029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1375428" y="166762"/>
            <a:ext cx="1584942" cy="2313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Natasha\Downloads\DSC_0067 (1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89214" y="170456"/>
            <a:ext cx="1242133" cy="1939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Natasha\Downloads\DSC_040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24328" y="170456"/>
            <a:ext cx="1397556" cy="1845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1" descr="K:\мои документы\Мои документы\ФОТОГРАФИИ 2016\КООРД СОВЕТ РАМС\День 2\DSC_2486.jpg"/>
          <p:cNvPicPr>
            <a:picLocks noGrp="1" noChangeAspect="1" noChangeArrowheads="1"/>
          </p:cNvPicPr>
          <p:nvPr>
            <p:ph sz="quarter" idx="4294967295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16016" y="3352192"/>
            <a:ext cx="1598572" cy="1715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Natasha\Downloads\DSC_04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182337"/>
            <a:ext cx="1293954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C:\Users\Natasha\Downloads\DSC_0514-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1958098"/>
            <a:ext cx="1512168" cy="2325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C:\Users\Natasha\Downloads\DSC_0314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834"/>
          <a:stretch/>
        </p:blipFill>
        <p:spPr bwMode="auto">
          <a:xfrm>
            <a:off x="6009970" y="1661577"/>
            <a:ext cx="1585271" cy="1860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9" descr="C:\Users\Natasha\Downloads\DSC_0518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17900" y="170456"/>
            <a:ext cx="1415425" cy="1786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Natasha\Downloads\DSC_0370.jpg"/>
          <p:cNvPicPr>
            <a:picLocks noGrp="1" noChangeAspect="1" noChangeArrowheads="1"/>
          </p:cNvPicPr>
          <p:nvPr>
            <p:ph sz="quarter" idx="4294967295"/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175984"/>
            <a:ext cx="1508834" cy="210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3" descr="K:\мои документы\Мои документы\ФОТОГРАФИИ 2016\КООРД СОВЕТ РАМС\День 2\DSC_2634.jpg"/>
          <p:cNvPicPr>
            <a:picLocks noGrp="1" noChangeAspect="1" noChangeArrowheads="1"/>
          </p:cNvPicPr>
          <p:nvPr>
            <p:ph sz="quarter" idx="4294967295"/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46181" y="1775251"/>
            <a:ext cx="1397556" cy="274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4" descr="K:\мои документы\Мои документы\ФОТОГРАФИИ 2016\КООРД СОВЕТ РАМС\День 2\DSC_2747.jpg"/>
          <p:cNvPicPr>
            <a:picLocks noGrp="1" noChangeAspect="1" noChangeArrowheads="1"/>
          </p:cNvPicPr>
          <p:nvPr>
            <p:ph sz="quarter" idx="4294967295"/>
          </p:nvPr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17275" y="3481665"/>
            <a:ext cx="1523545" cy="1558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6" descr="K:\мои документы\Мои документы\ФОТОГРАФИИ 2016\РЕАБИЛИТАЦИЯ СПБ\DSC_5176.jpg"/>
          <p:cNvPicPr>
            <a:picLocks noGrp="1" noChangeAspect="1" noChangeArrowheads="1"/>
          </p:cNvPicPr>
          <p:nvPr>
            <p:ph sz="quarter" idx="4294967295"/>
          </p:nvPr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244" r="13083"/>
          <a:stretch/>
        </p:blipFill>
        <p:spPr bwMode="auto">
          <a:xfrm>
            <a:off x="6300192" y="3365331"/>
            <a:ext cx="1390518" cy="1711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17" descr="K:\мои документы\Мои документы\ФОТОГРАФИИ 2016\РЕАБИЛИТАЦИЯ СПБ\DSC_5397.jpg"/>
          <p:cNvPicPr>
            <a:picLocks noGrp="1" noChangeAspect="1" noChangeArrowheads="1"/>
          </p:cNvPicPr>
          <p:nvPr>
            <p:ph sz="quarter" idx="4294967295"/>
          </p:nvPr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310" r="16085"/>
          <a:stretch/>
        </p:blipFill>
        <p:spPr bwMode="auto">
          <a:xfrm>
            <a:off x="6453215" y="170456"/>
            <a:ext cx="1251977" cy="149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18" descr="K:\мои документы\Мои документы\ФОТОГРАФИИ 2016\РЕАБИЛИТАЦИЯ СПБ\DSC_4832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2414094"/>
            <a:ext cx="1765828" cy="2648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7" descr="C:\Users\Natasha\Downloads\DSC_0558.jpg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617" r="-9342"/>
          <a:stretch/>
        </p:blipFill>
        <p:spPr bwMode="auto">
          <a:xfrm>
            <a:off x="105193" y="3388740"/>
            <a:ext cx="1586487" cy="167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Natasha\Downloads\DSC_0971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497925"/>
            <a:ext cx="2143031" cy="156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5634" y="1513352"/>
            <a:ext cx="3024336" cy="2009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724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63190"/>
              </p:ext>
            </p:extLst>
          </p:nvPr>
        </p:nvGraphicFramePr>
        <p:xfrm>
          <a:off x="395536" y="591203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Левая фигурная скобка 3"/>
          <p:cNvSpPr/>
          <p:nvPr/>
        </p:nvSpPr>
        <p:spPr>
          <a:xfrm rot="5400000" flipV="1">
            <a:off x="4247966" y="-3634923"/>
            <a:ext cx="648072" cy="8640961"/>
          </a:xfrm>
          <a:prstGeom prst="leftBrace">
            <a:avLst>
              <a:gd name="adj1" fmla="val 8333"/>
              <a:gd name="adj2" fmla="val 51319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331640" y="95571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План действий</a:t>
            </a:r>
          </a:p>
        </p:txBody>
      </p:sp>
    </p:spTree>
    <p:extLst>
      <p:ext uri="{BB962C8B-B14F-4D97-AF65-F5344CB8AC3E}">
        <p14:creationId xmlns:p14="http://schemas.microsoft.com/office/powerpoint/2010/main" val="6951675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293" b="-1293"/>
          <a:stretch/>
        </p:blipFill>
        <p:spPr bwMode="auto">
          <a:xfrm>
            <a:off x="159122" y="51470"/>
            <a:ext cx="8661350" cy="487201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2" name="Прямоугольник 1"/>
          <p:cNvSpPr/>
          <p:nvPr/>
        </p:nvSpPr>
        <p:spPr>
          <a:xfrm>
            <a:off x="6308848" y="4011910"/>
            <a:ext cx="2685351" cy="3385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1600" b="1" dirty="0"/>
              <a:t>https://vk.com/medsestre</a:t>
            </a:r>
            <a:endParaRPr lang="ru-RU" sz="1600" b="1" dirty="0"/>
          </a:p>
        </p:txBody>
      </p:sp>
      <p:pic>
        <p:nvPicPr>
          <p:cNvPr id="3" name="Picture 2" descr="http://king-parts.ru/image/data/332844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2" y="114114"/>
            <a:ext cx="2160240" cy="110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40252" y="1347614"/>
            <a:ext cx="180020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Ждем вас в нашей группе </a:t>
            </a:r>
            <a:r>
              <a:rPr lang="ru-RU" b="1" dirty="0" err="1"/>
              <a:t>Вконтакте</a:t>
            </a:r>
            <a:r>
              <a:rPr lang="ru-RU" b="1" dirty="0"/>
              <a:t>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3528" y="1059582"/>
            <a:ext cx="1512168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/>
              <a:t>Пусть Ваш голос будет услышан!</a:t>
            </a:r>
          </a:p>
        </p:txBody>
      </p:sp>
    </p:spTree>
    <p:extLst>
      <p:ext uri="{BB962C8B-B14F-4D97-AF65-F5344CB8AC3E}">
        <p14:creationId xmlns:p14="http://schemas.microsoft.com/office/powerpoint/2010/main" val="21351873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41198"/>
            <a:ext cx="8963958" cy="5073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94736" y="411510"/>
            <a:ext cx="78951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>
                <a:ln/>
                <a:solidFill>
                  <a:srgbClr val="A7DDFF"/>
                </a:solidFill>
                <a:effectLst/>
              </a:rPr>
              <a:t>Поздравляем!</a:t>
            </a:r>
          </a:p>
        </p:txBody>
      </p:sp>
    </p:spTree>
    <p:extLst>
      <p:ext uri="{BB962C8B-B14F-4D97-AF65-F5344CB8AC3E}">
        <p14:creationId xmlns:p14="http://schemas.microsoft.com/office/powerpoint/2010/main" val="361496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236296" y="0"/>
            <a:ext cx="1761272" cy="5143500"/>
          </a:xfrm>
          <a:prstGeom prst="rect">
            <a:avLst/>
          </a:prstGeom>
          <a:solidFill>
            <a:srgbClr val="A7DD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3" descr="C:\Users\Natasha\Downloads\DSC_1608-Edit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23478"/>
            <a:ext cx="1761272" cy="258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854" y="295046"/>
            <a:ext cx="640831" cy="6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19" y="1120306"/>
            <a:ext cx="6984777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1400" b="1" i="1" dirty="0">
                <a:solidFill>
                  <a:srgbClr val="000099"/>
                </a:solidFill>
              </a:rPr>
              <a:t>От вашего внимательного и чуткого взгляда, в основе которого лежат глубокие знания и опыт, не ускользнет ни одна проблема пациента. </a:t>
            </a:r>
          </a:p>
          <a:p>
            <a:pPr indent="457200"/>
            <a:r>
              <a:rPr lang="ru-RU" sz="1400" b="1" i="1" dirty="0">
                <a:solidFill>
                  <a:srgbClr val="000099"/>
                </a:solidFill>
              </a:rPr>
              <a:t>Медицинских сестер отличает не только внимательное отношение к пациентам, но и вдумчивое отношение к социальным проблемам, обостренное чувство социальной справедливости.</a:t>
            </a:r>
          </a:p>
          <a:p>
            <a:pPr indent="457200"/>
            <a:r>
              <a:rPr lang="ru-RU" sz="1400" b="1" i="1" dirty="0">
                <a:solidFill>
                  <a:srgbClr val="000099"/>
                </a:solidFill>
              </a:rPr>
              <a:t>В канун важных для нашей профессии дат я хочу еще раз напомнить вам, что десятки профессиональных сестринских организаций – региональных отделений Ассоциации медицинских сестер России, всегда готовы откликнуться и поддержать ваши инициативы. </a:t>
            </a:r>
          </a:p>
          <a:p>
            <a:pPr indent="457200"/>
            <a:r>
              <a:rPr lang="ru-RU" sz="1400" b="1" i="1" dirty="0">
                <a:solidFill>
                  <a:srgbClr val="000099"/>
                </a:solidFill>
              </a:rPr>
              <a:t>Помните, что в ваших руках не только здоровье населения, но и благополучие всей страны. Уверена, что мы достигнем заметного прогресса в улучшении жизни, если профессиональным и личным кредо каждого специалиста отрасли станет лидерство в достижении перемен, изменении и расширении своей практики.</a:t>
            </a:r>
          </a:p>
          <a:p>
            <a:pPr indent="457200"/>
            <a:r>
              <a:rPr lang="ru-RU" sz="1400" b="1" i="1" dirty="0">
                <a:solidFill>
                  <a:srgbClr val="000099"/>
                </a:solidFill>
              </a:rPr>
              <a:t>Счастья и крепкого здоровья вам, вашим близким и вашим пациентам!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206210"/>
            <a:ext cx="61926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C00000"/>
                </a:solidFill>
              </a:rPr>
              <a:t>Уважаемые коллеги! Я от всего сердца поздравляю вас с Международным днем медицинский сестры!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300192" y="4430651"/>
            <a:ext cx="27528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solidFill>
                  <a:srgbClr val="C00000"/>
                </a:solidFill>
              </a:rPr>
              <a:t>С глубоким уважением, Валентина Саркисова, президент РАМС</a:t>
            </a:r>
          </a:p>
        </p:txBody>
      </p:sp>
    </p:spTree>
    <p:extLst>
      <p:ext uri="{BB962C8B-B14F-4D97-AF65-F5344CB8AC3E}">
        <p14:creationId xmlns:p14="http://schemas.microsoft.com/office/powerpoint/2010/main" val="1431702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3456384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23928" y="411510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/>
              <a:t>«Чем отличаются медицинские сестры высочайшего уровня, так это тем, что им удается сделать в заданных условиях. </a:t>
            </a:r>
          </a:p>
          <a:p>
            <a:r>
              <a:rPr lang="ru-RU" b="1" i="1" dirty="0"/>
              <a:t>Все медсестры «решают» проблемы пациентов. А </a:t>
            </a:r>
            <a:r>
              <a:rPr lang="ru-RU" b="1" i="1" dirty="0">
                <a:solidFill>
                  <a:srgbClr val="C00000"/>
                </a:solidFill>
              </a:rPr>
              <a:t>самые лучшие медицинские сестры попутно решают те проблемы, которые препятствуют оказанию помощи наивысшего качества </a:t>
            </a:r>
            <a:r>
              <a:rPr lang="ru-RU" b="1" i="1" dirty="0"/>
              <a:t>для следующих пациентов».</a:t>
            </a:r>
            <a:r>
              <a:rPr lang="ru-RU" dirty="0"/>
              <a:t>  Патриция </a:t>
            </a:r>
            <a:r>
              <a:rPr lang="ru-RU" dirty="0" err="1"/>
              <a:t>Дэвидсон</a:t>
            </a:r>
            <a:r>
              <a:rPr lang="ru-RU" dirty="0"/>
              <a:t>, Декан факультета сестринского дела Университета им. Джона </a:t>
            </a:r>
            <a:r>
              <a:rPr lang="ru-RU" dirty="0" err="1"/>
              <a:t>Хопкинса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48133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123479"/>
            <a:ext cx="2976276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K:\мои документы\Мои документы\РАМС\ВЕСТНИК\ВЕСТНИК 2 2017\МЕЖДУНАРОДНЫЙ ДЕНЬ МЕДСЕСТРЫ 2017\ЦУР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419622"/>
            <a:ext cx="5400600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826366" y="2008716"/>
            <a:ext cx="32038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/>
              <a:t>«Медицинские сестры отвечают на нужды здоровья людей в течение всей их жизни и во всех учреждениях. </a:t>
            </a:r>
            <a:r>
              <a:rPr lang="ru-RU" sz="1400" b="1" i="1" u="sng" dirty="0"/>
              <a:t>Роль медицинских сестер в достижении глобальных задач - универсального охвата медицинской помощью и  Целей Устойчивого Развития исключительна</a:t>
            </a:r>
            <a:r>
              <a:rPr lang="ru-RU" sz="1400" b="1" i="1" dirty="0"/>
              <a:t>»</a:t>
            </a:r>
            <a:r>
              <a:rPr lang="ru-RU" sz="1400" b="1" dirty="0"/>
              <a:t>, </a:t>
            </a:r>
            <a:r>
              <a:rPr lang="ru-RU" sz="1200" i="1" dirty="0"/>
              <a:t>Д-р Маргарет </a:t>
            </a:r>
            <a:r>
              <a:rPr lang="ru-RU" sz="1200" i="1" dirty="0" err="1"/>
              <a:t>Чен</a:t>
            </a:r>
            <a:r>
              <a:rPr lang="ru-RU" sz="1200" i="1" dirty="0"/>
              <a:t>, Генеральный секретарь ВОЗ, Предисловие к Глобальному руководству по укреплению сестринского и акушерского дела 2016-2020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4433" y="195486"/>
            <a:ext cx="5040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Международный день медицинской сестры 2017</a:t>
            </a:r>
          </a:p>
        </p:txBody>
      </p:sp>
      <p:pic>
        <p:nvPicPr>
          <p:cNvPr id="6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602" y="445475"/>
            <a:ext cx="640831" cy="6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15774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275606"/>
            <a:ext cx="45365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Работая в клинической практике, медицинские сестры занимают уникальную позицию, которая помогает видеть реальное положение вещей; но нам еще только предстоит осознать свою силу и мощь, чтобы во всеуслышание заявить о тех страданиях, которые мы наблюдаем и с которыми сталкиваемся.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1600" y="338024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Международный день медицинской сестры 2017</a:t>
            </a:r>
          </a:p>
        </p:txBody>
      </p:sp>
      <p:pic>
        <p:nvPicPr>
          <p:cNvPr id="6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602" y="443997"/>
            <a:ext cx="640831" cy="6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123478"/>
            <a:ext cx="3413988" cy="4827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15385" y="3385608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i="1" dirty="0"/>
              <a:t>«Люди хотят, нуждаются и ищут не просто медицинской помощи, а гуманной медицинской помощи», Д-р </a:t>
            </a:r>
            <a:r>
              <a:rPr lang="ru-RU" sz="1400" b="1" i="1" dirty="0" err="1"/>
              <a:t>Франсис</a:t>
            </a:r>
            <a:r>
              <a:rPr lang="ru-RU" sz="1400" b="1" i="1" dirty="0"/>
              <a:t> </a:t>
            </a:r>
            <a:r>
              <a:rPr lang="ru-RU" sz="1400" b="1" i="1" dirty="0" err="1"/>
              <a:t>Хьюес</a:t>
            </a:r>
            <a:r>
              <a:rPr lang="ru-RU" sz="1400" b="1" i="1" dirty="0"/>
              <a:t>, Исполнительный директор МСМ</a:t>
            </a:r>
          </a:p>
        </p:txBody>
      </p:sp>
    </p:spTree>
    <p:extLst>
      <p:ext uri="{BB962C8B-B14F-4D97-AF65-F5344CB8AC3E}">
        <p14:creationId xmlns:p14="http://schemas.microsoft.com/office/powerpoint/2010/main" val="41237656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1600" y="232050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Международный день медицинской сестры 2017</a:t>
            </a:r>
          </a:p>
        </p:txBody>
      </p:sp>
      <p:pic>
        <p:nvPicPr>
          <p:cNvPr id="6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060" y="443997"/>
            <a:ext cx="640831" cy="6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060201" y="3867894"/>
            <a:ext cx="302433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/>
              <a:t>«Я осмелюсь утверждать, что работа медицинской сестры самая гуманная в мире», </a:t>
            </a:r>
          </a:p>
          <a:p>
            <a:pPr algn="r"/>
            <a:r>
              <a:rPr lang="ru-RU" sz="1400" b="1" i="1" dirty="0"/>
              <a:t>Этель </a:t>
            </a:r>
            <a:r>
              <a:rPr lang="ru-RU" sz="1400" b="1" i="1" dirty="0" err="1"/>
              <a:t>Бедфорд</a:t>
            </a:r>
            <a:r>
              <a:rPr lang="ru-RU" sz="1400" b="1" i="1" dirty="0"/>
              <a:t> </a:t>
            </a:r>
            <a:r>
              <a:rPr lang="ru-RU" sz="1400" b="1" i="1" dirty="0" err="1"/>
              <a:t>Фенвик</a:t>
            </a:r>
            <a:r>
              <a:rPr lang="ru-RU" sz="1400" b="1" i="1" dirty="0"/>
              <a:t>, основательница МСМ</a:t>
            </a:r>
          </a:p>
        </p:txBody>
      </p:sp>
      <p:pic>
        <p:nvPicPr>
          <p:cNvPr id="9" name="Picture 4" descr="K:\мои документы\Мои документы\РАМС\ВЕСТНИК\ВЕСТНИК 2 2017\МЕЖДУНАРОДНЫЙ ДЕНЬ МЕДСЕСТРЫ 2017\ICN_posters_A2_EN_Page_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5416" y="123478"/>
            <a:ext cx="2693907" cy="38095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475" y="1275606"/>
            <a:ext cx="49268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Решением проблем, стоящих на пути достижения Целей устойчивого развития, медицинские сестры занимаются как в рамках государственных, так и частных, общественных, благотворительных инициатив.</a:t>
            </a:r>
          </a:p>
          <a:p>
            <a:endParaRPr lang="ru-RU" sz="1600" dirty="0"/>
          </a:p>
        </p:txBody>
      </p:sp>
      <p:pic>
        <p:nvPicPr>
          <p:cNvPr id="10" name="Рисунок 9" descr="K:\мои документы\Мои документы\РАМС\ВЕСТНИК\ВЕСТНИК 2 2017\МЕЖДУНАРОДНЫЙ ДЕНЬ МЕДСЕСТРЫ 2017\ЦУР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3157814"/>
            <a:ext cx="907961" cy="99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503762" y="2813903"/>
            <a:ext cx="4464496" cy="206210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/>
              <a:t>Например, в штате Филадельфия медсестры руководят проектом помощи школьникам – следят за состоянием здоровья детей из неблагополучных и малообеспеченных семей. Результат работы – снижение числа госпитализаций, сокращение дисциплинарных нарушений и повышение успеваемости. </a:t>
            </a:r>
          </a:p>
        </p:txBody>
      </p:sp>
      <p:sp>
        <p:nvSpPr>
          <p:cNvPr id="11" name="Левая фигурная скобка 10"/>
          <p:cNvSpPr/>
          <p:nvPr/>
        </p:nvSpPr>
        <p:spPr>
          <a:xfrm>
            <a:off x="1331640" y="2859782"/>
            <a:ext cx="84553" cy="1990095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0439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9267" y="3562439"/>
            <a:ext cx="4837679" cy="116955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/>
              <a:t>В Мексике открываются клиники для малоимущих граждан, где помимо предоставления медицинской помощи, медицинские сестры проводят обучение правильному питанию, правильному приготовлению пищи, выдают продукты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1600" y="338024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Международный день медицинской сестры 2017</a:t>
            </a:r>
          </a:p>
        </p:txBody>
      </p:sp>
      <p:pic>
        <p:nvPicPr>
          <p:cNvPr id="6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602" y="443997"/>
            <a:ext cx="640831" cy="6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372200" y="3723878"/>
            <a:ext cx="26048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/>
              <a:t>«Благополучие наших государств зависит от здоровья населения, а здоровье населения зависит от медицинских сестер», </a:t>
            </a:r>
          </a:p>
          <a:p>
            <a:pPr algn="r"/>
            <a:r>
              <a:rPr lang="ru-RU" sz="1200" b="1" i="1" dirty="0"/>
              <a:t>Д-р </a:t>
            </a:r>
            <a:r>
              <a:rPr lang="ru-RU" sz="1200" b="1" i="1" dirty="0" err="1"/>
              <a:t>Джудит</a:t>
            </a:r>
            <a:r>
              <a:rPr lang="ru-RU" sz="1200" b="1" i="1" dirty="0"/>
              <a:t> </a:t>
            </a:r>
            <a:r>
              <a:rPr lang="ru-RU" sz="1200" b="1" i="1" dirty="0" err="1"/>
              <a:t>Шамиан</a:t>
            </a:r>
            <a:r>
              <a:rPr lang="ru-RU" sz="1200" b="1" i="1" dirty="0"/>
              <a:t>, Президент  МСМ</a:t>
            </a:r>
          </a:p>
        </p:txBody>
      </p:sp>
      <p:pic>
        <p:nvPicPr>
          <p:cNvPr id="9" name="Picture 2" descr="K:\мои документы\Мои документы\РАМС\ВЕСТНИК\ВЕСТНИК 2 2017\МЕЖДУНАРОДНЫЙ ДЕНЬ МЕДСЕСТРЫ 2017\ICN_posters_A2_EN_Page_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139082"/>
            <a:ext cx="2567074" cy="3511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K:\мои документы\Мои документы\РАМС\ВЕСТНИК\ВЕСТНИК 2 2017\МЕЖДУНАРОДНЫЙ ДЕНЬ МЕДСЕСТРЫ 2017\ЦУР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3602" y="3650445"/>
            <a:ext cx="894891" cy="9435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Левая фигурная скобка 2"/>
          <p:cNvSpPr/>
          <p:nvPr/>
        </p:nvSpPr>
        <p:spPr>
          <a:xfrm>
            <a:off x="1245365" y="3435846"/>
            <a:ext cx="117726" cy="1372752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K:\мои документы\Мои документы\РАМС\ВЕСТНИК\ВЕСТНИК 2 2017\МЕЖДУНАРОДНЫЙ ДЕНЬ МЕДСЕСТРЫ 2017\ЦУР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3602" y="1492331"/>
            <a:ext cx="898791" cy="99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Левая фигурная скобка 11"/>
          <p:cNvSpPr/>
          <p:nvPr/>
        </p:nvSpPr>
        <p:spPr>
          <a:xfrm>
            <a:off x="1222506" y="1282337"/>
            <a:ext cx="81722" cy="1621718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363091" y="1296105"/>
            <a:ext cx="488385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В США реализуется проект помощи беременным женщинам из беднейших районов. Медицинские сестры и акушерки консультируют женщин в течение всей беременности, готовят к родам, предоставляют помощь в течение 1 года после рождения ребенка. Медицинские сестры не только следят за здоровьем женщин и новорожденных, но и помогают им устроиться в жизни, получить профессию, найти подработку</a:t>
            </a:r>
          </a:p>
        </p:txBody>
      </p:sp>
    </p:spTree>
    <p:extLst>
      <p:ext uri="{BB962C8B-B14F-4D97-AF65-F5344CB8AC3E}">
        <p14:creationId xmlns:p14="http://schemas.microsoft.com/office/powerpoint/2010/main" val="8353370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275606"/>
            <a:ext cx="45365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Работая в клинической практике, медицинские сестры занимают уникальную позицию, которая помогает видеть реальное положение вещей; но нам еще только предстоит осознать свою силу и мощь, чтобы во всеуслышание заявить о тех страданиях, которые мы наблюдаем и с которыми сталкиваемся.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1600" y="338024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Международный день медицинской сестры 2017</a:t>
            </a:r>
          </a:p>
        </p:txBody>
      </p:sp>
      <p:pic>
        <p:nvPicPr>
          <p:cNvPr id="6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602" y="443997"/>
            <a:ext cx="640831" cy="6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123478"/>
            <a:ext cx="3413988" cy="4827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15385" y="3385608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i="1" dirty="0"/>
              <a:t>«Люди хотят, нуждаются и ищут не просто медицинской помощи, а гуманной медицинской помощи», Д-р </a:t>
            </a:r>
            <a:r>
              <a:rPr lang="ru-RU" sz="1400" b="1" i="1" dirty="0" err="1"/>
              <a:t>Франсис</a:t>
            </a:r>
            <a:r>
              <a:rPr lang="ru-RU" sz="1400" b="1" i="1" dirty="0"/>
              <a:t> </a:t>
            </a:r>
            <a:r>
              <a:rPr lang="ru-RU" sz="1400" b="1" i="1" dirty="0" err="1"/>
              <a:t>Хьюес</a:t>
            </a:r>
            <a:r>
              <a:rPr lang="ru-RU" sz="1400" b="1" i="1" dirty="0"/>
              <a:t>, Исполнительный директор МСМ</a:t>
            </a:r>
          </a:p>
        </p:txBody>
      </p:sp>
    </p:spTree>
    <p:extLst>
      <p:ext uri="{BB962C8B-B14F-4D97-AF65-F5344CB8AC3E}">
        <p14:creationId xmlns:p14="http://schemas.microsoft.com/office/powerpoint/2010/main" val="22900288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0306" y="1459398"/>
            <a:ext cx="280831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</a:rPr>
              <a:t>Мы должны стать голосом своих пациентов, голосом семей, различных групп населения, с которыми работаем. Наш голос – это голос 20 миллионов медицинских сестер планеты. Это тот голос, который должен помочь претворению в жизнь перемен во всем мире!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4" y="1658650"/>
            <a:ext cx="3501483" cy="23262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338024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Международный день медицинской сестры 2017</a:t>
            </a:r>
          </a:p>
        </p:txBody>
      </p:sp>
      <p:pic>
        <p:nvPicPr>
          <p:cNvPr id="6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602" y="443997"/>
            <a:ext cx="640831" cy="6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ашивка 6"/>
          <p:cNvSpPr/>
          <p:nvPr/>
        </p:nvSpPr>
        <p:spPr>
          <a:xfrm>
            <a:off x="3563888" y="1658651"/>
            <a:ext cx="576064" cy="100811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563888" y="3003798"/>
            <a:ext cx="576064" cy="100811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Нашивка 8"/>
          <p:cNvSpPr/>
          <p:nvPr/>
        </p:nvSpPr>
        <p:spPr>
          <a:xfrm>
            <a:off x="4139952" y="1658651"/>
            <a:ext cx="576064" cy="100811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4105406" y="3003798"/>
            <a:ext cx="576064" cy="100811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483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Другая 2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A7DDFF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Шаблон презентации" id="{CBD39CA2-7E49-4777-8855-D296423F3BE8}" vid="{52318108-2B9D-4D03-A2C6-69B61A705D77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11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12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2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3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4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5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6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7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8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9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1055</TotalTime>
  <Words>856</Words>
  <Application>Microsoft Office PowerPoint</Application>
  <PresentationFormat>Экран (16:9)</PresentationFormat>
  <Paragraphs>62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Волна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ДЕЯТЕЛЬНОСТИ РАМС</dc:title>
  <dc:creator>Natasha</dc:creator>
  <cp:lastModifiedBy>Natasha</cp:lastModifiedBy>
  <cp:revision>85</cp:revision>
  <dcterms:created xsi:type="dcterms:W3CDTF">2016-11-29T09:03:40Z</dcterms:created>
  <dcterms:modified xsi:type="dcterms:W3CDTF">2017-04-19T08:24:38Z</dcterms:modified>
</cp:coreProperties>
</file>