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sldIdLst>
    <p:sldId id="256" r:id="rId2"/>
    <p:sldId id="257" r:id="rId3"/>
    <p:sldId id="258" r:id="rId4"/>
    <p:sldId id="259" r:id="rId5"/>
    <p:sldId id="279" r:id="rId6"/>
    <p:sldId id="260" r:id="rId7"/>
    <p:sldId id="263" r:id="rId8"/>
    <p:sldId id="266" r:id="rId9"/>
    <p:sldId id="272" r:id="rId10"/>
    <p:sldId id="267" r:id="rId11"/>
    <p:sldId id="261" r:id="rId12"/>
    <p:sldId id="268" r:id="rId13"/>
    <p:sldId id="273" r:id="rId14"/>
    <p:sldId id="275" r:id="rId15"/>
    <p:sldId id="264" r:id="rId16"/>
    <p:sldId id="289" r:id="rId17"/>
    <p:sldId id="287" r:id="rId18"/>
    <p:sldId id="274" r:id="rId19"/>
    <p:sldId id="283" r:id="rId20"/>
    <p:sldId id="280" r:id="rId21"/>
    <p:sldId id="281" r:id="rId22"/>
    <p:sldId id="282" r:id="rId23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20000"/>
      </a:spcBef>
      <a:spcAft>
        <a:spcPct val="0"/>
      </a:spcAft>
      <a:buClr>
        <a:schemeClr val="hlink"/>
      </a:buClr>
      <a:buSzPct val="120000"/>
      <a:buChar char="•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buClr>
        <a:schemeClr val="hlink"/>
      </a:buClr>
      <a:buSzPct val="120000"/>
      <a:buChar char="•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buClr>
        <a:schemeClr val="hlink"/>
      </a:buClr>
      <a:buSzPct val="120000"/>
      <a:buChar char="•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buClr>
        <a:schemeClr val="hlink"/>
      </a:buClr>
      <a:buSzPct val="120000"/>
      <a:buChar char="•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buClr>
        <a:schemeClr val="hlink"/>
      </a:buClr>
      <a:buSzPct val="120000"/>
      <a:buChar char="•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6600"/>
    <a:srgbClr val="99FF99"/>
    <a:srgbClr val="213A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0" autoAdjust="0"/>
  </p:normalViewPr>
  <p:slideViewPr>
    <p:cSldViewPr>
      <p:cViewPr varScale="1">
        <p:scale>
          <a:sx n="61" d="100"/>
          <a:sy n="61" d="100"/>
        </p:scale>
        <p:origin x="-1446" y="-90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17796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77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177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D30CDAF-2D3A-4A24-8F16-6C08278A974B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17799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353B2-495F-47DB-A6F3-1D342DC863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4998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59118-DFCC-43F6-B12C-28D56361E7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2467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03B41-5A60-4471-A69E-03B82B566F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8933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6503C-2935-4105-BD98-0687A9C1EE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6371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D7E94-A93B-4D7A-A9A0-E1DC620414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0126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5A506-D180-4674-8671-03EF7939CBA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8211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B79CE-C064-418C-94F1-E5819E2863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5070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F69238-63D0-4E29-8975-249359DF662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0003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5AE6E-7E0E-4C6B-BFB6-369B9A8B98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8265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84392-2366-4DB8-B7C5-FE4867B5E6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733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16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 altLang="ru-RU"/>
          </a:p>
        </p:txBody>
      </p:sp>
      <p:sp>
        <p:nvSpPr>
          <p:cNvPr id="416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 altLang="ru-RU"/>
          </a:p>
        </p:txBody>
      </p:sp>
      <p:sp>
        <p:nvSpPr>
          <p:cNvPr id="416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CC15EF7-EADA-4A61-A430-B6A7420AE10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3.jpeg"/><Relationship Id="rId7" Type="http://schemas.openxmlformats.org/officeDocument/2006/relationships/image" Target="../media/image34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34.jpeg"/><Relationship Id="rId4" Type="http://schemas.openxmlformats.org/officeDocument/2006/relationships/image" Target="../media/image6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10" Type="http://schemas.openxmlformats.org/officeDocument/2006/relationships/image" Target="../media/image8.png"/><Relationship Id="rId4" Type="http://schemas.openxmlformats.org/officeDocument/2006/relationships/image" Target="../media/image67.jpeg"/><Relationship Id="rId9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7" Type="http://schemas.openxmlformats.org/officeDocument/2006/relationships/image" Target="../media/image8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7" Type="http://schemas.openxmlformats.org/officeDocument/2006/relationships/image" Target="../media/image3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7" Type="http://schemas.openxmlformats.org/officeDocument/2006/relationships/image" Target="../media/image8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92.jpeg"/><Relationship Id="rId7" Type="http://schemas.openxmlformats.org/officeDocument/2006/relationships/image" Target="../media/image96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4.jpeg"/><Relationship Id="rId4" Type="http://schemas.openxmlformats.org/officeDocument/2006/relationships/image" Target="../media/image9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7" Type="http://schemas.openxmlformats.org/officeDocument/2006/relationships/image" Target="../media/image8.pn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103.jpeg"/><Relationship Id="rId4" Type="http://schemas.openxmlformats.org/officeDocument/2006/relationships/image" Target="../media/image10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2.jpeg"/><Relationship Id="rId7" Type="http://schemas.openxmlformats.org/officeDocument/2006/relationships/image" Target="../media/image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8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8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34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780" name="Picture 4" descr="http://www.sherbakul-crb.ru/11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23216" y="275636"/>
            <a:ext cx="7441237" cy="126772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6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«Вместе мы – сила»</a:t>
            </a:r>
          </a:p>
        </p:txBody>
      </p:sp>
      <p:pic>
        <p:nvPicPr>
          <p:cNvPr id="331785" name="Picture 9" descr="здани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1989138"/>
            <a:ext cx="4103688" cy="324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1787" name="Picture 11" descr="4241899_1497500156_594209ced4b9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37063"/>
            <a:ext cx="2305050" cy="174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1788" name="Picture 12" descr="4241900_1497500207_594209efd122d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89138"/>
            <a:ext cx="2305050" cy="187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1789" name="Picture 13" descr="4241920_1497501116_59420d583164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1989138"/>
            <a:ext cx="2268537" cy="194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1790" name="Picture 14" descr="4241924_1497501197_59420db6c1638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4437063"/>
            <a:ext cx="2268537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1791" name="Rectangle 15"/>
          <p:cNvSpPr>
            <a:spLocks noChangeArrowheads="1"/>
          </p:cNvSpPr>
          <p:nvPr/>
        </p:nvSpPr>
        <p:spPr bwMode="auto">
          <a:xfrm>
            <a:off x="1116013" y="0"/>
            <a:ext cx="75596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БУЗОО «Шербакульская ЦРБ»</a:t>
            </a:r>
          </a:p>
        </p:txBody>
      </p:sp>
      <p:sp>
        <p:nvSpPr>
          <p:cNvPr id="331793" name="Rectangle 17"/>
          <p:cNvSpPr>
            <a:spLocks noChangeArrowheads="1"/>
          </p:cNvSpPr>
          <p:nvPr/>
        </p:nvSpPr>
        <p:spPr bwMode="auto">
          <a:xfrm>
            <a:off x="2195513" y="5373688"/>
            <a:ext cx="4681537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20000"/>
              </a:spcBef>
              <a:buFontTx/>
              <a:buNone/>
            </a:pPr>
            <a:r>
              <a:rPr lang="ru-RU" altLang="ru-RU" sz="2400">
                <a:effectLst/>
                <a:latin typeface="Monotype Corsiva" pitchFamily="66" charset="0"/>
              </a:rPr>
              <a:t>Мы разные – в этом наше богатство.</a:t>
            </a:r>
          </a:p>
          <a:p>
            <a:pPr algn="ctr">
              <a:spcBef>
                <a:spcPct val="20000"/>
              </a:spcBef>
              <a:buFontTx/>
              <a:buNone/>
            </a:pPr>
            <a:r>
              <a:rPr lang="ru-RU" altLang="ru-RU" sz="2400">
                <a:effectLst/>
                <a:latin typeface="Monotype Corsiva" pitchFamily="66" charset="0"/>
              </a:rPr>
              <a:t>Мы вместе – в этом наша сила!</a:t>
            </a:r>
          </a:p>
        </p:txBody>
      </p:sp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20713"/>
          </a:xfrm>
        </p:spPr>
        <p:txBody>
          <a:bodyPr/>
          <a:lstStyle/>
          <a:p>
            <a:pPr algn="ctr"/>
            <a:r>
              <a:rPr lang="ru-RU" altLang="ru-RU" sz="2800">
                <a:latin typeface="Monotype Corsiva" pitchFamily="66" charset="0"/>
              </a:rPr>
              <a:t>БУЗОО «Шербакульская ЦРБ»</a:t>
            </a:r>
          </a:p>
        </p:txBody>
      </p:sp>
      <p:pic>
        <p:nvPicPr>
          <p:cNvPr id="430084" name="Picture 4" descr="4240396_1497450956_594149c2d01c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492375"/>
            <a:ext cx="25209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087" name="Picture 7" descr="4240402_1497451081_59414a43ef07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2492375"/>
            <a:ext cx="2519363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088" name="Picture 8" descr="4240406_1497451195_59414a700871e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2492375"/>
            <a:ext cx="2519362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089" name="Picture 9" descr="4240408_1497451181_59414aa015b6d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4437063"/>
            <a:ext cx="2735262" cy="172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090" name="Picture 10" descr="4240409_1497451228_59414ad18b42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437063"/>
            <a:ext cx="2735262" cy="173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095" name="Picture 15" descr="http://www.sherbakul-crb.ru/111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30097" name="Rectangle 17"/>
          <p:cNvSpPr>
            <a:spLocks noChangeArrowheads="1"/>
          </p:cNvSpPr>
          <p:nvPr/>
        </p:nvSpPr>
        <p:spPr bwMode="auto">
          <a:xfrm>
            <a:off x="1547813" y="620713"/>
            <a:ext cx="6048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20000"/>
              </a:spcBef>
              <a:buFontTx/>
              <a:buNone/>
            </a:pPr>
            <a:r>
              <a:rPr lang="ru-RU" altLang="ru-RU" sz="4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Межрайонный  семинар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2916" name="Picture 4" descr="4240413_1497451271_59414afe2042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2420938"/>
            <a:ext cx="2736850" cy="187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2917" name="Picture 5" descr="4240355_1497450451_59414779b5d5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4724400"/>
            <a:ext cx="2808287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2920" name="Picture 8" descr="4240518_1497453447_59415354d329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420938"/>
            <a:ext cx="2736850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2921" name="Picture 9" descr="4240369_1497450604_594148415a02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4724400"/>
            <a:ext cx="2592388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2923" name="Rectangle 11"/>
          <p:cNvSpPr>
            <a:spLocks noChangeArrowheads="1"/>
          </p:cNvSpPr>
          <p:nvPr/>
        </p:nvSpPr>
        <p:spPr bwMode="auto">
          <a:xfrm>
            <a:off x="2124075" y="0"/>
            <a:ext cx="5903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БУЗОО «Шербакульская ЦРБ»</a:t>
            </a:r>
          </a:p>
        </p:txBody>
      </p:sp>
      <p:sp>
        <p:nvSpPr>
          <p:cNvPr id="422924" name="Rectangle 12"/>
          <p:cNvSpPr>
            <a:spLocks noChangeArrowheads="1"/>
          </p:cNvSpPr>
          <p:nvPr/>
        </p:nvSpPr>
        <p:spPr bwMode="auto">
          <a:xfrm>
            <a:off x="755650" y="0"/>
            <a:ext cx="80645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altLang="ru-RU" sz="4000" b="1">
              <a:solidFill>
                <a:srgbClr val="FF0000"/>
              </a:solidFill>
              <a:effectLst/>
              <a:latin typeface="Monotype Corsiva" pitchFamily="66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 b="1">
                <a:solidFill>
                  <a:srgbClr val="FF0000"/>
                </a:solidFill>
                <a:effectLst/>
                <a:latin typeface="Monotype Corsiva" pitchFamily="66" charset="0"/>
              </a:rPr>
              <a:t> Проведение мастер - класса</a:t>
            </a:r>
          </a:p>
        </p:txBody>
      </p:sp>
      <p:pic>
        <p:nvPicPr>
          <p:cNvPr id="422926" name="Picture 14" descr="http://www.sherbakul-crb.ru/111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549275"/>
          </a:xfrm>
        </p:spPr>
        <p:txBody>
          <a:bodyPr/>
          <a:lstStyle/>
          <a:p>
            <a:pPr algn="ctr"/>
            <a:r>
              <a:rPr lang="ru-RU" altLang="ru-RU" sz="2800">
                <a:latin typeface="Monotype Corsiva" pitchFamily="66" charset="0"/>
              </a:rPr>
              <a:t>БУЗОО «Шербакульская ЦРБ»</a:t>
            </a:r>
          </a:p>
        </p:txBody>
      </p:sp>
      <p:pic>
        <p:nvPicPr>
          <p:cNvPr id="431108" name="Picture 4" descr="Копия 4254101_1497850738_59476370bde3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3429000"/>
            <a:ext cx="2735262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1109" name="Picture 5" descr="4254637_1497864020_594797082e6c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420938"/>
            <a:ext cx="2663825" cy="230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1110" name="Picture 6" descr="4254642_1497863991_5947971fd5cdd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4292600"/>
            <a:ext cx="2663825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1113" name="Rectangle 9"/>
          <p:cNvSpPr>
            <a:spLocks noChangeArrowheads="1"/>
          </p:cNvSpPr>
          <p:nvPr/>
        </p:nvSpPr>
        <p:spPr bwMode="auto">
          <a:xfrm>
            <a:off x="684213" y="476250"/>
            <a:ext cx="7920037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i="1">
                <a:solidFill>
                  <a:srgbClr val="FF3300"/>
                </a:solidFill>
                <a:effectLst/>
                <a:latin typeface="Monotype Corsiva" pitchFamily="66" charset="0"/>
              </a:rPr>
              <a:t>Врачебно - сестринская бригада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i="1">
                <a:solidFill>
                  <a:srgbClr val="FF3300"/>
                </a:solidFill>
                <a:effectLst/>
                <a:latin typeface="Monotype Corsiva" pitchFamily="66" charset="0"/>
              </a:rPr>
              <a:t>по оказанию специализированной помощи при возникновении ЧС</a:t>
            </a:r>
          </a:p>
        </p:txBody>
      </p:sp>
      <p:pic>
        <p:nvPicPr>
          <p:cNvPr id="431114" name="Picture 10" descr="http://www.sherbakul-crb.ru/111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196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20713"/>
          </a:xfrm>
        </p:spPr>
        <p:txBody>
          <a:bodyPr/>
          <a:lstStyle/>
          <a:p>
            <a:pPr algn="ctr"/>
            <a:r>
              <a:rPr lang="ru-RU" altLang="ru-RU" sz="3200">
                <a:latin typeface="Monotype Corsiva" pitchFamily="66" charset="0"/>
              </a:rPr>
              <a:t>БУЗОО «Шербакульская ЦРБ»</a:t>
            </a:r>
          </a:p>
        </p:txBody>
      </p:sp>
      <p:pic>
        <p:nvPicPr>
          <p:cNvPr id="437252" name="Picture 4" descr="4240342_1497450285_594146e9b107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4221163"/>
            <a:ext cx="2195513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7253" name="Picture 5" descr="4240351_1497450334_59414734c15a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1989138"/>
            <a:ext cx="2303462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7255" name="Picture 7" descr="4254592_1497863363_5947945f7a52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989138"/>
            <a:ext cx="2305050" cy="201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7260" name="Rectangle 12"/>
          <p:cNvSpPr>
            <a:spLocks noChangeArrowheads="1"/>
          </p:cNvSpPr>
          <p:nvPr/>
        </p:nvSpPr>
        <p:spPr bwMode="auto">
          <a:xfrm>
            <a:off x="2905125" y="836613"/>
            <a:ext cx="33353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ru-RU" altLang="ru-RU" sz="4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Золотая осень </a:t>
            </a:r>
          </a:p>
        </p:txBody>
      </p:sp>
      <p:pic>
        <p:nvPicPr>
          <p:cNvPr id="437262" name="Picture 14" descr="4260546_1498021757_5949ff3cb9e7a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1916113"/>
            <a:ext cx="2520950" cy="259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7263" name="Picture 15" descr="4260547_1498021809_5949ff5bdeae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157788"/>
            <a:ext cx="2160588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7264" name="Picture 16" descr="4260548_1498021786_5949ff7d4950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5157788"/>
            <a:ext cx="2160588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7265" name="Picture 17" descr="4260550_1498021851_5949ff9744fbb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4149725"/>
            <a:ext cx="2160588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7266" name="Picture 18" descr="http://www.sherbakul-crb.ru/1111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549275"/>
          </a:xfrm>
        </p:spPr>
        <p:txBody>
          <a:bodyPr/>
          <a:lstStyle/>
          <a:p>
            <a:pPr algn="ctr"/>
            <a:r>
              <a:rPr lang="ru-RU" altLang="ru-RU" sz="2800">
                <a:latin typeface="Monotype Corsiva" pitchFamily="66" charset="0"/>
              </a:rPr>
              <a:t>БУЗОО «Шербакульская ЦРБ»</a:t>
            </a:r>
          </a:p>
        </p:txBody>
      </p:sp>
      <p:pic>
        <p:nvPicPr>
          <p:cNvPr id="439300" name="Picture 4" descr="4254233_1497854024_59476fe9b590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349500"/>
            <a:ext cx="2592388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9303" name="Picture 7" descr="4254744_1497866289_5947a0126dc1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4437063"/>
            <a:ext cx="2592387" cy="187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9304" name="Picture 8" descr="4254750_1497866387_5947a0809765a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1989138"/>
            <a:ext cx="1728787" cy="218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9305" name="Picture 9" descr="4254753_1497866479_5947a0b2a861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2349500"/>
            <a:ext cx="2592387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9306" name="Picture 10" descr="4254755_1497866517_5947a0d2ef93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4437063"/>
            <a:ext cx="2592387" cy="187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9307" name="Picture 11" descr="4254758_1497866536_5947a0f16022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365625"/>
            <a:ext cx="2592388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9309" name="Rectangle 13"/>
          <p:cNvSpPr>
            <a:spLocks noChangeArrowheads="1"/>
          </p:cNvSpPr>
          <p:nvPr/>
        </p:nvSpPr>
        <p:spPr bwMode="auto">
          <a:xfrm>
            <a:off x="684213" y="476250"/>
            <a:ext cx="84597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rgbClr val="FF0000"/>
                </a:solidFill>
                <a:effectLst/>
                <a:latin typeface="Monotype Corsiva" pitchFamily="66" charset="0"/>
              </a:rPr>
              <a:t>Участие в общественной жизни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rgbClr val="FF0000"/>
                </a:solidFill>
                <a:effectLst/>
                <a:latin typeface="Monotype Corsiva" pitchFamily="66" charset="0"/>
              </a:rPr>
              <a:t>больницы </a:t>
            </a:r>
          </a:p>
        </p:txBody>
      </p:sp>
      <p:pic>
        <p:nvPicPr>
          <p:cNvPr id="439311" name="Picture 15" descr="http://www.sherbakul-crb.ru/111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5989" name="Picture 5" descr="4241892_1497499933_594208f33ea3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989138"/>
            <a:ext cx="3671887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5990" name="Picture 6" descr="4240489_1497452654_59415064395b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1989138"/>
            <a:ext cx="3671888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5991" name="Picture 7" descr="4240495_1497452876_594151311a9c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4365625"/>
            <a:ext cx="3671887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5992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20713"/>
          </a:xfrm>
        </p:spPr>
        <p:txBody>
          <a:bodyPr/>
          <a:lstStyle/>
          <a:p>
            <a:pPr algn="ctr"/>
            <a:r>
              <a:rPr lang="ru-RU" altLang="ru-RU" sz="2800">
                <a:latin typeface="Monotype Corsiva" pitchFamily="66" charset="0"/>
              </a:rPr>
              <a:t>БУЗОО «Шербакульская ЦРБ»</a:t>
            </a:r>
          </a:p>
        </p:txBody>
      </p:sp>
      <p:pic>
        <p:nvPicPr>
          <p:cNvPr id="425993" name="Picture 9" descr="4253947_1497843882_594748993a75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365625"/>
            <a:ext cx="3671887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5997" name="Rectangle 13"/>
          <p:cNvSpPr>
            <a:spLocks noChangeArrowheads="1"/>
          </p:cNvSpPr>
          <p:nvPr/>
        </p:nvSpPr>
        <p:spPr bwMode="auto">
          <a:xfrm>
            <a:off x="179388" y="692150"/>
            <a:ext cx="905668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ClrTx/>
              <a:buSzTx/>
              <a:buFontTx/>
              <a:buNone/>
            </a:pPr>
            <a:r>
              <a:rPr lang="ru-RU" altLang="ru-RU" b="1">
                <a:solidFill>
                  <a:srgbClr val="FF0000"/>
                </a:solidFill>
                <a:effectLst/>
                <a:latin typeface="Monotype Corsiva" pitchFamily="66" charset="0"/>
              </a:rPr>
              <a:t>Участие в общественной жизни</a:t>
            </a:r>
          </a:p>
          <a:p>
            <a:pPr algn="ctr">
              <a:buClrTx/>
              <a:buSzTx/>
              <a:buFontTx/>
              <a:buNone/>
            </a:pPr>
            <a:r>
              <a:rPr lang="ru-RU" altLang="ru-RU" b="1">
                <a:solidFill>
                  <a:srgbClr val="FF0000"/>
                </a:solidFill>
                <a:effectLst/>
                <a:latin typeface="Monotype Corsiva" pitchFamily="66" charset="0"/>
              </a:rPr>
              <a:t> больницы</a:t>
            </a:r>
            <a:r>
              <a:rPr lang="ru-RU" altLang="ru-RU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</a:t>
            </a:r>
          </a:p>
        </p:txBody>
      </p:sp>
      <p:pic>
        <p:nvPicPr>
          <p:cNvPr id="425999" name="Picture 15" descr="http://www.sherbakul-crb.ru/111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-242888"/>
            <a:ext cx="5976938" cy="1079501"/>
          </a:xfrm>
        </p:spPr>
        <p:txBody>
          <a:bodyPr/>
          <a:lstStyle/>
          <a:p>
            <a:r>
              <a:rPr lang="ru-RU" altLang="ru-RU" sz="2800">
                <a:latin typeface="Monotype Corsiva" pitchFamily="66" charset="0"/>
              </a:rPr>
              <a:t>БУЗОО «Шербакульская ЦРБ»</a:t>
            </a:r>
          </a:p>
        </p:txBody>
      </p:sp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0050" y="0"/>
            <a:ext cx="1123950" cy="1412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05" name="Picture 5" descr="4260544_1498021730_5949ff14806f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450" y="4365625"/>
            <a:ext cx="2016125" cy="2232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60806" name="Picture 6" descr="4260542_1498021692_5949fef76012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1916113"/>
            <a:ext cx="2016125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07" name="Picture 7" descr="4260556_1498021901_5949ffe20bcc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4508500"/>
            <a:ext cx="3455988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08" name="Picture 8" descr="4260676_1498024957_594a0b9d9b08d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916113"/>
            <a:ext cx="3527425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09" name="Rectangle 9"/>
          <p:cNvSpPr>
            <a:spLocks noChangeArrowheads="1"/>
          </p:cNvSpPr>
          <p:nvPr/>
        </p:nvSpPr>
        <p:spPr bwMode="auto">
          <a:xfrm>
            <a:off x="2268538" y="620713"/>
            <a:ext cx="46085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ru-RU" alt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Участие в акциях ОПСА</a:t>
            </a:r>
          </a:p>
        </p:txBody>
      </p:sp>
      <p:pic>
        <p:nvPicPr>
          <p:cNvPr id="460810" name="Picture 10" descr="http://www.sherbakul-crb.ru/111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5" name="Rectangle 3"/>
          <p:cNvSpPr>
            <a:spLocks noChangeArrowheads="1"/>
          </p:cNvSpPr>
          <p:nvPr/>
        </p:nvSpPr>
        <p:spPr bwMode="auto">
          <a:xfrm>
            <a:off x="1619250" y="0"/>
            <a:ext cx="60356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20000"/>
              </a:spcBef>
              <a:buFontTx/>
              <a:buNone/>
            </a:pPr>
            <a:r>
              <a:rPr lang="ru-RU" alt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БУЗОО «Шербакульская ЦРБ»</a:t>
            </a:r>
          </a:p>
        </p:txBody>
      </p:sp>
      <p:sp>
        <p:nvSpPr>
          <p:cNvPr id="458756" name="Rectangle 4"/>
          <p:cNvSpPr>
            <a:spLocks noChangeArrowheads="1"/>
          </p:cNvSpPr>
          <p:nvPr/>
        </p:nvSpPr>
        <p:spPr bwMode="auto">
          <a:xfrm>
            <a:off x="2268538" y="549275"/>
            <a:ext cx="46085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ClrTx/>
              <a:buSzTx/>
              <a:buFontTx/>
              <a:buNone/>
            </a:pPr>
            <a:r>
              <a:rPr lang="ru-RU" alt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Участие в акциях ОПСА</a:t>
            </a:r>
          </a:p>
        </p:txBody>
      </p:sp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0050" y="0"/>
            <a:ext cx="1123950" cy="1412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8758" name="Picture 6" descr="4260557_1498021921_5949fff55c66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84313"/>
            <a:ext cx="9144000" cy="537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8760" name="Picture 8" descr="http://www.sherbakul-crb.ru/11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20713"/>
          </a:xfrm>
        </p:spPr>
        <p:txBody>
          <a:bodyPr/>
          <a:lstStyle/>
          <a:p>
            <a:pPr algn="ctr"/>
            <a:r>
              <a:rPr lang="ru-RU" altLang="ru-RU" sz="2800">
                <a:latin typeface="Monotype Corsiva" pitchFamily="66" charset="0"/>
              </a:rPr>
              <a:t>БУЗОО «Шербакульская ЦРБ»</a:t>
            </a:r>
          </a:p>
        </p:txBody>
      </p:sp>
      <p:pic>
        <p:nvPicPr>
          <p:cNvPr id="438278" name="Picture 6" descr="4254294_1497855234_594774c52f8d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1916113"/>
            <a:ext cx="2808287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8279" name="Picture 7" descr="4254297_1497855253_5947750bdf65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149725"/>
            <a:ext cx="2160588" cy="251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8290" name="Picture 18" descr="4254842_1497867952_5947a6808ff6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1916113"/>
            <a:ext cx="2808288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8293" name="Rectangle 21"/>
          <p:cNvSpPr>
            <a:spLocks noChangeArrowheads="1"/>
          </p:cNvSpPr>
          <p:nvPr/>
        </p:nvSpPr>
        <p:spPr bwMode="auto">
          <a:xfrm>
            <a:off x="0" y="765175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Участие в акциях ОПСА</a:t>
            </a:r>
          </a:p>
        </p:txBody>
      </p:sp>
      <p:pic>
        <p:nvPicPr>
          <p:cNvPr id="438296" name="Picture 24" descr="4260554_1498021855_5949ffcad414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4149725"/>
            <a:ext cx="2160588" cy="251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8310" name="Picture 38" descr="http://www.sherbakul-crb.ru/111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61" name="Rectangle 5"/>
          <p:cNvSpPr>
            <a:spLocks noChangeArrowheads="1"/>
          </p:cNvSpPr>
          <p:nvPr/>
        </p:nvSpPr>
        <p:spPr bwMode="auto">
          <a:xfrm>
            <a:off x="1489075" y="0"/>
            <a:ext cx="6165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20000"/>
              </a:spcBef>
              <a:buFontTx/>
              <a:buNone/>
            </a:pPr>
            <a:r>
              <a:rPr lang="ru-RU" alt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БУЗОО «Шербакульская ЦРБ»</a:t>
            </a:r>
          </a:p>
        </p:txBody>
      </p:sp>
      <p:sp>
        <p:nvSpPr>
          <p:cNvPr id="454662" name="Rectangle 6"/>
          <p:cNvSpPr>
            <a:spLocks noChangeArrowheads="1"/>
          </p:cNvSpPr>
          <p:nvPr/>
        </p:nvSpPr>
        <p:spPr bwMode="auto">
          <a:xfrm>
            <a:off x="2700338" y="549275"/>
            <a:ext cx="41767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ru-RU" alt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Участие в акциях ОПСА</a:t>
            </a:r>
          </a:p>
        </p:txBody>
      </p:sp>
      <p:pic>
        <p:nvPicPr>
          <p:cNvPr id="454663" name="Picture 7" descr="4254833_1497867807_5947a5ef4260b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32138" y="4437063"/>
            <a:ext cx="2592387" cy="19446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54664" name="Picture 8" descr="4254835_1497867811_5947a61ca6a6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4365625"/>
            <a:ext cx="2592387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4665" name="Picture 9" descr="4240339_1497450125_59414635dfa5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1628775"/>
            <a:ext cx="2593975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4666" name="Picture 10" descr="4254796_1497867196_5947a377dd6fd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4365625"/>
            <a:ext cx="2592388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4667" name="Picture 11" descr="4254790_1497867115_5947a355f1f8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1557338"/>
            <a:ext cx="2592387" cy="194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4668" name="Picture 12" descr="4254290_1497855162_594774850f6b8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484313"/>
            <a:ext cx="1873250" cy="259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4672" name="Picture 16" descr="http://www.sherbakul-crb.ru/111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12" name="Rectangle 12"/>
          <p:cNvSpPr>
            <a:spLocks noGrp="1" noChangeArrowheads="1"/>
          </p:cNvSpPr>
          <p:nvPr>
            <p:ph type="title"/>
          </p:nvPr>
        </p:nvSpPr>
        <p:spPr>
          <a:xfrm>
            <a:off x="1979613" y="0"/>
            <a:ext cx="7164387" cy="620713"/>
          </a:xfrm>
        </p:spPr>
        <p:txBody>
          <a:bodyPr/>
          <a:lstStyle/>
          <a:p>
            <a:r>
              <a:rPr lang="ru-RU" altLang="ru-RU" sz="2800">
                <a:latin typeface="Monotype Corsiva" pitchFamily="66" charset="0"/>
              </a:rPr>
              <a:t>БУЗОО «Шербакульская ЦРБ»</a:t>
            </a:r>
          </a:p>
        </p:txBody>
      </p:sp>
      <p:pic>
        <p:nvPicPr>
          <p:cNvPr id="332813" name="Picture 13" descr="4239134_1497431718_5940fe834d06d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3429000"/>
            <a:ext cx="1943100" cy="25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2814" name="Picture 14" descr="4241889_1497499828_594208af6562b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429000"/>
            <a:ext cx="1943100" cy="25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2815" name="Picture 15" descr="4241900_1497500207_594209efd122d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2133600"/>
            <a:ext cx="3311525" cy="25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2816" name="Rectangle 16"/>
          <p:cNvSpPr>
            <a:spLocks noChangeArrowheads="1"/>
          </p:cNvSpPr>
          <p:nvPr/>
        </p:nvSpPr>
        <p:spPr bwMode="auto">
          <a:xfrm>
            <a:off x="0" y="765175"/>
            <a:ext cx="882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4" algn="l">
              <a:buFontTx/>
              <a:buNone/>
            </a:pPr>
            <a:r>
              <a:rPr lang="ru-RU" altLang="ru-RU" sz="4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Совет медицинских сестер</a:t>
            </a:r>
          </a:p>
        </p:txBody>
      </p:sp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0050" y="0"/>
            <a:ext cx="1123950" cy="1412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2820" name="Picture 20" descr="http://www.sherbakul-crb.ru/111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algn="ctr"/>
            <a:r>
              <a:rPr lang="ru-RU" altLang="ru-RU" sz="2800">
                <a:latin typeface="Monotype Corsiva" pitchFamily="66" charset="0"/>
              </a:rPr>
              <a:t>БУЗОО «Шербакульская ЦРБ»</a:t>
            </a:r>
          </a:p>
        </p:txBody>
      </p:sp>
      <p:pic>
        <p:nvPicPr>
          <p:cNvPr id="449541" name="Picture 5" descr="4254787_1497867100_5947a31e7a8a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205038"/>
            <a:ext cx="2160588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9542" name="Picture 6" descr="4254769_1497866756_5947a1a85a67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2565400"/>
            <a:ext cx="3673475" cy="25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9544" name="Picture 8" descr="4257407_1497940485_5948c1b587afc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4652963"/>
            <a:ext cx="2232025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9545" name="Rectangle 9"/>
          <p:cNvSpPr>
            <a:spLocks noChangeArrowheads="1"/>
          </p:cNvSpPr>
          <p:nvPr/>
        </p:nvSpPr>
        <p:spPr bwMode="auto">
          <a:xfrm>
            <a:off x="1763713" y="908050"/>
            <a:ext cx="73802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FontTx/>
              <a:buNone/>
            </a:pPr>
            <a:r>
              <a:rPr lang="ru-RU" altLang="ru-RU" sz="36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Посвящение молодых специалистов</a:t>
            </a:r>
          </a:p>
        </p:txBody>
      </p:sp>
      <p:pic>
        <p:nvPicPr>
          <p:cNvPr id="449547" name="Picture 11" descr="http://www.sherbakul-crb.ru/111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20713"/>
          </a:xfrm>
        </p:spPr>
        <p:txBody>
          <a:bodyPr/>
          <a:lstStyle/>
          <a:p>
            <a:pPr algn="ctr"/>
            <a:r>
              <a:rPr lang="ru-RU" altLang="ru-RU" sz="2800">
                <a:latin typeface="Monotype Corsiva" pitchFamily="66" charset="0"/>
              </a:rPr>
              <a:t>БУЗОО «Шербакульская ЦРБ»</a:t>
            </a:r>
          </a:p>
        </p:txBody>
      </p:sp>
      <p:pic>
        <p:nvPicPr>
          <p:cNvPr id="450565" name="Picture 5" descr="4240394_1497450982_59414986cc9c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581525"/>
            <a:ext cx="3167062" cy="208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567" name="Picture 7" descr="4240389_1497450867_594149571979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4581525"/>
            <a:ext cx="3097212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568" name="Picture 8" descr="4254595_1497863382_594794790515c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1989138"/>
            <a:ext cx="3167062" cy="208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569" name="Picture 9" descr="4254598_1497863413_5947949598e5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133600"/>
            <a:ext cx="3097212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570" name="Rectangle 10"/>
          <p:cNvSpPr>
            <a:spLocks noChangeArrowheads="1"/>
          </p:cNvSpPr>
          <p:nvPr/>
        </p:nvSpPr>
        <p:spPr bwMode="auto">
          <a:xfrm>
            <a:off x="1116013" y="549275"/>
            <a:ext cx="7704137" cy="116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20000"/>
              </a:spcBef>
              <a:buFontTx/>
              <a:buNone/>
            </a:pPr>
            <a:r>
              <a:rPr lang="ru-RU" alt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Санитарно – просветительная </a:t>
            </a:r>
          </a:p>
          <a:p>
            <a:pPr algn="ctr">
              <a:spcBef>
                <a:spcPct val="20000"/>
              </a:spcBef>
              <a:buFontTx/>
              <a:buNone/>
            </a:pPr>
            <a:r>
              <a:rPr lang="ru-RU" alt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работа</a:t>
            </a:r>
          </a:p>
        </p:txBody>
      </p:sp>
      <p:pic>
        <p:nvPicPr>
          <p:cNvPr id="450571" name="Picture 11" descr="http://www.sherbakul-crb.ru/111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altLang="ru-RU" sz="3200">
              <a:latin typeface="Monotype Corsiva" pitchFamily="66" charset="0"/>
            </a:endParaRPr>
          </a:p>
        </p:txBody>
      </p:sp>
      <p:pic>
        <p:nvPicPr>
          <p:cNvPr id="451589" name="Picture 5" descr="4241863_1497499073_594205b0143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1590" name="Rectangle 6"/>
          <p:cNvSpPr>
            <a:spLocks noChangeArrowheads="1"/>
          </p:cNvSpPr>
          <p:nvPr/>
        </p:nvSpPr>
        <p:spPr bwMode="auto">
          <a:xfrm>
            <a:off x="611188" y="4216400"/>
            <a:ext cx="8208962" cy="228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>
                <a:effectLst/>
                <a:latin typeface="Monotype Corsiva" pitchFamily="66" charset="0"/>
              </a:rPr>
              <a:t>Любой из нас может многое,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altLang="ru-RU" sz="4800">
              <a:effectLst/>
              <a:latin typeface="Monotype Corsiva" pitchFamily="66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800">
                <a:effectLst/>
                <a:latin typeface="Monotype Corsiva" pitchFamily="66" charset="0"/>
              </a:rPr>
              <a:t> а вместе мы можем все!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5" name="Rectangle 5"/>
          <p:cNvSpPr>
            <a:spLocks noGrp="1" noChangeArrowheads="1"/>
          </p:cNvSpPr>
          <p:nvPr>
            <p:ph type="title"/>
          </p:nvPr>
        </p:nvSpPr>
        <p:spPr>
          <a:xfrm>
            <a:off x="2627313" y="333375"/>
            <a:ext cx="5400675" cy="904875"/>
          </a:xfrm>
        </p:spPr>
        <p:txBody>
          <a:bodyPr/>
          <a:lstStyle/>
          <a:p>
            <a:r>
              <a:rPr lang="ru-RU" altLang="ru-RU" sz="3600">
                <a:latin typeface="Monotype Corsiva" pitchFamily="66" charset="0"/>
              </a:rPr>
              <a:t> </a:t>
            </a:r>
          </a:p>
        </p:txBody>
      </p:sp>
      <p:pic>
        <p:nvPicPr>
          <p:cNvPr id="419847" name="Picture 7" descr="4241920_1497501116_59420d583164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205038"/>
            <a:ext cx="4176713" cy="2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48" name="Picture 8" descr="4241924_1497501197_59420db6c163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3860800"/>
            <a:ext cx="4176713" cy="2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849" name="Rectangle 9"/>
          <p:cNvSpPr>
            <a:spLocks noChangeArrowheads="1"/>
          </p:cNvSpPr>
          <p:nvPr/>
        </p:nvSpPr>
        <p:spPr bwMode="auto">
          <a:xfrm>
            <a:off x="1763713" y="0"/>
            <a:ext cx="5111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БУЗОО «Шербакульская ЦРБ»</a:t>
            </a:r>
          </a:p>
        </p:txBody>
      </p:sp>
      <p:sp>
        <p:nvSpPr>
          <p:cNvPr id="419850" name="Rectangle 10"/>
          <p:cNvSpPr>
            <a:spLocks noChangeArrowheads="1"/>
          </p:cNvSpPr>
          <p:nvPr/>
        </p:nvSpPr>
        <p:spPr bwMode="auto">
          <a:xfrm>
            <a:off x="539750" y="404813"/>
            <a:ext cx="7416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 b="1">
                <a:solidFill>
                  <a:srgbClr val="FF3300"/>
                </a:solidFill>
                <a:effectLst/>
                <a:latin typeface="Monotype Corsiva" pitchFamily="66" charset="0"/>
              </a:rPr>
              <a:t>Профессиональная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 b="1">
                <a:solidFill>
                  <a:srgbClr val="FF3300"/>
                </a:solidFill>
                <a:effectLst/>
                <a:latin typeface="Monotype Corsiva" pitchFamily="66" charset="0"/>
              </a:rPr>
              <a:t>деятельность</a:t>
            </a:r>
          </a:p>
        </p:txBody>
      </p:sp>
      <p:pic>
        <p:nvPicPr>
          <p:cNvPr id="419855" name="Picture 15" descr="http://www.sherbakul-crb.ru/11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868" name="Picture 4" descr="4241895_1497499958_5942092ab3c1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2133600"/>
            <a:ext cx="2663825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869" name="Picture 5" descr="4241898_1497500123_59420983a15c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2133600"/>
            <a:ext cx="2447925" cy="194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870" name="Picture 6" descr="4241911_1497500678_59420bc0973a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933825"/>
            <a:ext cx="1871662" cy="2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0873" name="Rectangle 9"/>
          <p:cNvSpPr>
            <a:spLocks noChangeArrowheads="1"/>
          </p:cNvSpPr>
          <p:nvPr/>
        </p:nvSpPr>
        <p:spPr bwMode="auto">
          <a:xfrm>
            <a:off x="2484438" y="0"/>
            <a:ext cx="52085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БУЗОО«Шербакульская ЦРБ»</a:t>
            </a:r>
          </a:p>
        </p:txBody>
      </p:sp>
      <p:sp>
        <p:nvSpPr>
          <p:cNvPr id="420874" name="Rectangle 10"/>
          <p:cNvSpPr>
            <a:spLocks noGrp="1" noChangeArrowheads="1"/>
          </p:cNvSpPr>
          <p:nvPr>
            <p:ph type="title"/>
          </p:nvPr>
        </p:nvSpPr>
        <p:spPr>
          <a:xfrm>
            <a:off x="2339975" y="620713"/>
            <a:ext cx="5327650" cy="792162"/>
          </a:xfrm>
        </p:spPr>
        <p:txBody>
          <a:bodyPr/>
          <a:lstStyle/>
          <a:p>
            <a:pPr algn="ctr"/>
            <a:r>
              <a:rPr lang="ru-RU" altLang="ru-RU" sz="4000">
                <a:solidFill>
                  <a:srgbClr val="FF3300"/>
                </a:solidFill>
                <a:latin typeface="Monotype Corsiva" pitchFamily="66" charset="0"/>
              </a:rPr>
              <a:t>Наша жизнь</a:t>
            </a:r>
            <a:r>
              <a:rPr lang="ru-RU" altLang="ru-RU"/>
              <a:t> </a:t>
            </a:r>
          </a:p>
        </p:txBody>
      </p:sp>
      <p:pic>
        <p:nvPicPr>
          <p:cNvPr id="420875" name="Picture 11" descr="4240483_1497452520_59414fd8230bb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43213" y="4437063"/>
            <a:ext cx="2592387" cy="20145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20876" name="Picture 12" descr="4240316_1497449878_59414572eb6c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133600"/>
            <a:ext cx="1800225" cy="165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877" name="Picture 13" descr="4240484_1497452628_59415004593a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4437063"/>
            <a:ext cx="2592388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880" name="Picture 16" descr="http://www.sherbakul-crb.ru/111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490" name="Picture 2" descr="4240519_1497453539_5941538be891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4508500"/>
            <a:ext cx="2376488" cy="21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7493" name="Picture 5" descr="Копия 4254087_1497850599_59476296f04e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550" y="1916113"/>
            <a:ext cx="3529013" cy="2305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7494" name="Rectangle 6"/>
          <p:cNvSpPr>
            <a:spLocks noChangeArrowheads="1"/>
          </p:cNvSpPr>
          <p:nvPr/>
        </p:nvSpPr>
        <p:spPr bwMode="auto">
          <a:xfrm>
            <a:off x="2051050" y="0"/>
            <a:ext cx="55451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БУЗОО «Шербакульская ЦРБ»</a:t>
            </a:r>
          </a:p>
        </p:txBody>
      </p:sp>
      <p:pic>
        <p:nvPicPr>
          <p:cNvPr id="447495" name="Picture 7" descr="4257219_1497935384_5948ae028e77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652963"/>
            <a:ext cx="2376488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7496" name="Rectangle 8"/>
          <p:cNvSpPr>
            <a:spLocks noChangeArrowheads="1"/>
          </p:cNvSpPr>
          <p:nvPr/>
        </p:nvSpPr>
        <p:spPr bwMode="auto">
          <a:xfrm>
            <a:off x="1116013" y="549275"/>
            <a:ext cx="77771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 b="1">
                <a:solidFill>
                  <a:srgbClr val="FF0000"/>
                </a:solidFill>
                <a:effectLst/>
                <a:latin typeface="Monotype Corsiva" pitchFamily="66" charset="0"/>
              </a:rPr>
              <a:t>Профессиональная деятельность</a:t>
            </a:r>
          </a:p>
        </p:txBody>
      </p:sp>
      <p:pic>
        <p:nvPicPr>
          <p:cNvPr id="447497" name="Picture 9" descr="Копия 4254088_1497850563_594762b1d67ba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1916113"/>
            <a:ext cx="3529012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7498" name="Picture 10" descr="Копия 4254096_1497850709_59476320c097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4508500"/>
            <a:ext cx="201612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7501" name="Picture 13" descr="http://www.sherbakul-crb.ru/111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893" name="Picture 5" descr="4240314_1497449910_5941455342c4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3357563"/>
            <a:ext cx="2159000" cy="2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1894" name="Picture 6" descr="4240302_1497449686_5941449bb157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276475"/>
            <a:ext cx="2232025" cy="194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1895" name="Picture 7" descr="4240453_1497452007_59414dd67bd2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508500"/>
            <a:ext cx="2303462" cy="187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1896" name="Rectangle 8"/>
          <p:cNvSpPr>
            <a:spLocks noGrp="1" noChangeArrowheads="1"/>
          </p:cNvSpPr>
          <p:nvPr>
            <p:ph type="title"/>
          </p:nvPr>
        </p:nvSpPr>
        <p:spPr>
          <a:xfrm>
            <a:off x="2124075" y="0"/>
            <a:ext cx="6129338" cy="576263"/>
          </a:xfrm>
        </p:spPr>
        <p:txBody>
          <a:bodyPr/>
          <a:lstStyle/>
          <a:p>
            <a:r>
              <a:rPr lang="ru-RU" altLang="ru-RU" sz="2800">
                <a:latin typeface="Monotype Corsiva" pitchFamily="66" charset="0"/>
              </a:rPr>
              <a:t>БУЗОО «Шербакульская ЦРБ»</a:t>
            </a:r>
          </a:p>
        </p:txBody>
      </p:sp>
      <p:pic>
        <p:nvPicPr>
          <p:cNvPr id="421897" name="Picture 9" descr="Копия 4254084_1497850515_594762688c75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2636838"/>
            <a:ext cx="3600450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1898" name="Rectangle 10"/>
          <p:cNvSpPr>
            <a:spLocks noChangeArrowheads="1"/>
          </p:cNvSpPr>
          <p:nvPr/>
        </p:nvSpPr>
        <p:spPr bwMode="auto">
          <a:xfrm>
            <a:off x="468313" y="692150"/>
            <a:ext cx="8064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4" algn="l">
              <a:buFontTx/>
              <a:buNone/>
            </a:pPr>
            <a:r>
              <a:rPr lang="ru-RU" altLang="ru-RU" sz="4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Лабораторная служба</a:t>
            </a:r>
            <a:r>
              <a:rPr lang="ru-RU" altLang="ru-RU" sz="4000">
                <a:effectLst/>
                <a:latin typeface="Monotype Corsiva" pitchFamily="66" charset="0"/>
              </a:rPr>
              <a:t> </a:t>
            </a:r>
          </a:p>
        </p:txBody>
      </p:sp>
      <p:pic>
        <p:nvPicPr>
          <p:cNvPr id="421902" name="Picture 14" descr="http://www.sherbakul-crb.ru/111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965" name="Picture 5" descr="4240527_1497453634_594153e0a76b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4292600"/>
            <a:ext cx="3816350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4969" name="Picture 9" descr="Копия 4254093_1497850614_594762f14f1f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3800" y="1844675"/>
            <a:ext cx="3816350" cy="2305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24970" name="Picture 10" descr="4254234_1497854017_594770071e28b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292600"/>
            <a:ext cx="3816350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4971" name="Picture 11" descr="Копия 4254086_1497850503_594762800796d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844675"/>
            <a:ext cx="3816350" cy="230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4972" name="Rectangle 12"/>
          <p:cNvSpPr>
            <a:spLocks noChangeArrowheads="1"/>
          </p:cNvSpPr>
          <p:nvPr/>
        </p:nvSpPr>
        <p:spPr bwMode="auto">
          <a:xfrm>
            <a:off x="1908175" y="0"/>
            <a:ext cx="5903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БУЗОО «Шербакульская ЦРБ»</a:t>
            </a:r>
          </a:p>
        </p:txBody>
      </p:sp>
      <p:sp>
        <p:nvSpPr>
          <p:cNvPr id="424973" name="Rectangle 13"/>
          <p:cNvSpPr>
            <a:spLocks noChangeArrowheads="1"/>
          </p:cNvSpPr>
          <p:nvPr/>
        </p:nvSpPr>
        <p:spPr bwMode="auto">
          <a:xfrm>
            <a:off x="1042988" y="692150"/>
            <a:ext cx="82819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 b="1">
                <a:solidFill>
                  <a:srgbClr val="FF0000"/>
                </a:solidFill>
                <a:effectLst/>
                <a:latin typeface="Monotype Corsiva" pitchFamily="66" charset="0"/>
              </a:rPr>
              <a:t>Профессиональная деятельность</a:t>
            </a:r>
          </a:p>
        </p:txBody>
      </p:sp>
      <p:pic>
        <p:nvPicPr>
          <p:cNvPr id="424976" name="Picture 16" descr="http://www.sherbakul-crb.ru/111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476250"/>
          </a:xfrm>
        </p:spPr>
        <p:txBody>
          <a:bodyPr/>
          <a:lstStyle/>
          <a:p>
            <a:pPr algn="ctr"/>
            <a:r>
              <a:rPr lang="ru-RU" altLang="ru-RU" sz="2800">
                <a:latin typeface="Monotype Corsiva" pitchFamily="66" charset="0"/>
              </a:rPr>
              <a:t>БУЗОО «Шербакульская ЦРБ»</a:t>
            </a:r>
          </a:p>
        </p:txBody>
      </p:sp>
      <p:pic>
        <p:nvPicPr>
          <p:cNvPr id="429061" name="Picture 5" descr="4240439_1497451774_59414cf12ce6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4581525"/>
            <a:ext cx="2159000" cy="194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9062" name="Picture 6" descr="4240445_1497451937_59414d4d37c7d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4581525"/>
            <a:ext cx="2159000" cy="194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9063" name="Picture 7" descr="4240446_1497451967_59414d778ed4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2276475"/>
            <a:ext cx="2160588" cy="194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9064" name="Picture 8" descr="4240272_1497449248_5941431ea14ed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2159000" cy="194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9065" name="Picture 9" descr="4254104_1497850860_594763bc6c6ae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2276475"/>
            <a:ext cx="2159000" cy="194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9067" name="Rectangle 11"/>
          <p:cNvSpPr>
            <a:spLocks noChangeArrowheads="1"/>
          </p:cNvSpPr>
          <p:nvPr/>
        </p:nvSpPr>
        <p:spPr bwMode="auto">
          <a:xfrm>
            <a:off x="1547813" y="765175"/>
            <a:ext cx="72723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>
                <a:solidFill>
                  <a:srgbClr val="FF3300"/>
                </a:solidFill>
                <a:effectLst/>
                <a:latin typeface="Monotype Corsiva" pitchFamily="66" charset="0"/>
              </a:rPr>
              <a:t>Профессиональная деятельность</a:t>
            </a:r>
          </a:p>
        </p:txBody>
      </p:sp>
      <p:pic>
        <p:nvPicPr>
          <p:cNvPr id="429068" name="Picture 12" descr="4254763_1497866650_5947a139855ca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4581525"/>
            <a:ext cx="21590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9070" name="Picture 14" descr="http://www.sherbakul-crb.ru/111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algn="ctr"/>
            <a:r>
              <a:rPr lang="ru-RU" altLang="ru-RU" sz="2800">
                <a:latin typeface="Monotype Corsiva" pitchFamily="66" charset="0"/>
              </a:rPr>
              <a:t>БУЗОО «Шербакульская ЦРБ»</a:t>
            </a:r>
          </a:p>
        </p:txBody>
      </p:sp>
      <p:pic>
        <p:nvPicPr>
          <p:cNvPr id="435204" name="Picture 4" descr="Копия 4254091_1497850605_594762d52998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2997200"/>
            <a:ext cx="4103687" cy="231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5205" name="Picture 5" descr="4240458_1497452147_59414e2f7fe7c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850" y="4652963"/>
            <a:ext cx="1512888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5207" name="Rectangle 7"/>
          <p:cNvSpPr>
            <a:spLocks noChangeArrowheads="1"/>
          </p:cNvSpPr>
          <p:nvPr/>
        </p:nvSpPr>
        <p:spPr bwMode="auto">
          <a:xfrm>
            <a:off x="1331913" y="836613"/>
            <a:ext cx="75612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 b="1">
                <a:solidFill>
                  <a:srgbClr val="FF0000"/>
                </a:solidFill>
                <a:effectLst/>
                <a:latin typeface="Monotype Corsiva" pitchFamily="66" charset="0"/>
              </a:rPr>
              <a:t>Профессиональная деятельность</a:t>
            </a:r>
          </a:p>
        </p:txBody>
      </p:sp>
      <p:pic>
        <p:nvPicPr>
          <p:cNvPr id="435208" name="Picture 8" descr="4240529_1497453593_5941540815f3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850" y="1844675"/>
            <a:ext cx="1439863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5209" name="Picture 9" descr="4240499_1497453016_59415177b46f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5445125"/>
            <a:ext cx="1728787" cy="122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5210" name="Picture 10" descr="4240508_1497453147_5941522ca223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213100"/>
            <a:ext cx="1582738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5211" name="Picture 11" descr="4240464_1497452170_59414e8123858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5445125"/>
            <a:ext cx="1582738" cy="122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5212" name="Picture 12" descr="4240277_1497449353_594143672fb35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850" y="3141663"/>
            <a:ext cx="1439863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5213" name="Picture 13" descr="4240285_1497449499_594143e6dd19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916113"/>
            <a:ext cx="1584325" cy="108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5214" name="Picture 14" descr="4240306_1497449764_594144f959205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581525"/>
            <a:ext cx="1512888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5215" name="Picture 15" descr="4257741_1497946898_5948dac5aec16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1700213"/>
            <a:ext cx="1655762" cy="1150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5216" name="Picture 16" descr="4257744_1497946877_5948dae505f02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1700213"/>
            <a:ext cx="1655762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5218" name="Picture 18" descr="http://www.sherbakul-crb.ru/1111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6013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ОПСА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34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alt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20000"/>
          <a:buFontTx/>
          <a:buChar char="•"/>
          <a:tabLst/>
          <a:defRPr kumimoji="0" lang="ru-RU" alt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1061</TotalTime>
  <Words>210</Words>
  <Application>Microsoft Office PowerPoint</Application>
  <PresentationFormat>Экран (4:3)</PresentationFormat>
  <Paragraphs>54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Океан</vt:lpstr>
      <vt:lpstr>Презентация PowerPoint</vt:lpstr>
      <vt:lpstr>БУЗОО «Шербакульская ЦРБ»</vt:lpstr>
      <vt:lpstr> </vt:lpstr>
      <vt:lpstr>Наша жизнь </vt:lpstr>
      <vt:lpstr>Презентация PowerPoint</vt:lpstr>
      <vt:lpstr>БУЗОО «Шербакульская ЦРБ»</vt:lpstr>
      <vt:lpstr>Презентация PowerPoint</vt:lpstr>
      <vt:lpstr>БУЗОО «Шербакульская ЦРБ»</vt:lpstr>
      <vt:lpstr>БУЗОО «Шербакульская ЦРБ»</vt:lpstr>
      <vt:lpstr>БУЗОО «Шербакульская ЦРБ»</vt:lpstr>
      <vt:lpstr>Презентация PowerPoint</vt:lpstr>
      <vt:lpstr>БУЗОО «Шербакульская ЦРБ»</vt:lpstr>
      <vt:lpstr>БУЗОО «Шербакульская ЦРБ»</vt:lpstr>
      <vt:lpstr>БУЗОО «Шербакульская ЦРБ»</vt:lpstr>
      <vt:lpstr>БУЗОО «Шербакульская ЦРБ»</vt:lpstr>
      <vt:lpstr>БУЗОО «Шербакульская ЦРБ»</vt:lpstr>
      <vt:lpstr>Презентация PowerPoint</vt:lpstr>
      <vt:lpstr>БУЗОО «Шербакульская ЦРБ»</vt:lpstr>
      <vt:lpstr>Презентация PowerPoint</vt:lpstr>
      <vt:lpstr>БУЗОО «Шербакульская ЦРБ»</vt:lpstr>
      <vt:lpstr>БУЗОО «Шербакульская ЦРБ»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ADM14</dc:creator>
  <cp:lastModifiedBy>Sveta</cp:lastModifiedBy>
  <cp:revision>51</cp:revision>
  <cp:lastPrinted>1601-01-01T00:00:00Z</cp:lastPrinted>
  <dcterms:created xsi:type="dcterms:W3CDTF">2017-06-15T01:57:54Z</dcterms:created>
  <dcterms:modified xsi:type="dcterms:W3CDTF">2017-07-05T06:37:42Z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