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802" r:id="rId2"/>
  </p:sldMasterIdLst>
  <p:notesMasterIdLst>
    <p:notesMasterId r:id="rId49"/>
  </p:notesMasterIdLst>
  <p:sldIdLst>
    <p:sldId id="303" r:id="rId3"/>
    <p:sldId id="379" r:id="rId4"/>
    <p:sldId id="380" r:id="rId5"/>
    <p:sldId id="381" r:id="rId6"/>
    <p:sldId id="384" r:id="rId7"/>
    <p:sldId id="383" r:id="rId8"/>
    <p:sldId id="377" r:id="rId9"/>
    <p:sldId id="373" r:id="rId10"/>
    <p:sldId id="378" r:id="rId11"/>
    <p:sldId id="397" r:id="rId12"/>
    <p:sldId id="257" r:id="rId13"/>
    <p:sldId id="403" r:id="rId14"/>
    <p:sldId id="388" r:id="rId15"/>
    <p:sldId id="330" r:id="rId16"/>
    <p:sldId id="394" r:id="rId17"/>
    <p:sldId id="390" r:id="rId18"/>
    <p:sldId id="393" r:id="rId19"/>
    <p:sldId id="331" r:id="rId20"/>
    <p:sldId id="371" r:id="rId21"/>
    <p:sldId id="386" r:id="rId22"/>
    <p:sldId id="385" r:id="rId23"/>
    <p:sldId id="321" r:id="rId24"/>
    <p:sldId id="402" r:id="rId25"/>
    <p:sldId id="389" r:id="rId26"/>
    <p:sldId id="398" r:id="rId27"/>
    <p:sldId id="399" r:id="rId28"/>
    <p:sldId id="400" r:id="rId29"/>
    <p:sldId id="392" r:id="rId30"/>
    <p:sldId id="284" r:id="rId31"/>
    <p:sldId id="396" r:id="rId32"/>
    <p:sldId id="354" r:id="rId33"/>
    <p:sldId id="391" r:id="rId34"/>
    <p:sldId id="334" r:id="rId35"/>
    <p:sldId id="405" r:id="rId36"/>
    <p:sldId id="374" r:id="rId37"/>
    <p:sldId id="406" r:id="rId38"/>
    <p:sldId id="283" r:id="rId39"/>
    <p:sldId id="285" r:id="rId40"/>
    <p:sldId id="356" r:id="rId41"/>
    <p:sldId id="376" r:id="rId42"/>
    <p:sldId id="341" r:id="rId43"/>
    <p:sldId id="401" r:id="rId44"/>
    <p:sldId id="337" r:id="rId45"/>
    <p:sldId id="327" r:id="rId46"/>
    <p:sldId id="387" r:id="rId47"/>
    <p:sldId id="382" r:id="rId4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D4F2FC"/>
    <a:srgbClr val="660033"/>
    <a:srgbClr val="42B3CA"/>
    <a:srgbClr val="66FF33"/>
    <a:srgbClr val="9FF99F"/>
    <a:srgbClr val="99FFCC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0882" autoAdjust="0"/>
    <p:restoredTop sz="98682" autoAdjust="0"/>
  </p:normalViewPr>
  <p:slideViewPr>
    <p:cSldViewPr>
      <p:cViewPr varScale="1">
        <p:scale>
          <a:sx n="69" d="100"/>
          <a:sy n="69" d="100"/>
        </p:scale>
        <p:origin x="-1098" y="-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EA4764DE-692E-4A3D-BC38-3CD2CB1E5051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78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78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05D63D03-097D-4FF3-AD01-66908B90C2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5514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7E1F97C-4C28-48EB-9EB2-A400CC2E8001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B8850F0-DE5B-45E1-91D0-F4B93790DD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391651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042BB0FD-A678-4E1C-8516-7A571B39589D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2D8A7E6-6B6C-4B3A-8BA3-1F3164C37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0379101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B5B455A-F7FC-4EA6-82A0-DC25384D1559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BE761A8-5FB2-49E5-A44A-2F81AEC7D3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9046498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ru-RU" alt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endParaRPr lang="ru-RU" altLang="ru-RU"/>
              </a:p>
            </p:txBody>
          </p:sp>
        </p:grpSp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1313" y="187"/>
              <a:ext cx="4298" cy="3372"/>
              <a:chOff x="0" y="0"/>
              <a:chExt cx="5533" cy="4341"/>
            </a:xfrm>
          </p:grpSpPr>
          <p:grpSp>
            <p:nvGrpSpPr>
              <p:cNvPr id="22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33" name="Group 8"/>
                <p:cNvGrpSpPr>
                  <a:grpSpLocks/>
                </p:cNvGrpSpPr>
                <p:nvPr/>
              </p:nvGrpSpPr>
              <p:grpSpPr bwMode="auto">
                <a:xfrm>
                  <a:off x="1339" y="786"/>
                  <a:ext cx="2919" cy="2151"/>
                  <a:chOff x="1265" y="814"/>
                  <a:chExt cx="2919" cy="2151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7"/>
                    <a:ext cx="2922" cy="2147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endParaRPr lang="ru-RU" alt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80" y="1601"/>
                    <a:ext cx="579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>
                        <a:solidFill>
                          <a:schemeClr val="tx1"/>
                        </a:solidFill>
                        <a:latin typeface="Arial" charset="0"/>
                        <a:cs typeface="Arial" charset="0"/>
                      </a:defRPr>
                    </a:lvl9pPr>
                  </a:lstStyle>
                  <a:p>
                    <a:endParaRPr lang="ru-RU" altLang="ru-RU"/>
                  </a:p>
                </p:txBody>
              </p:sp>
            </p:grpSp>
            <p:grpSp>
              <p:nvGrpSpPr>
                <p:cNvPr id="34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35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5" y="1502"/>
                    <a:ext cx="1258" cy="2327"/>
                    <a:chOff x="3471" y="1530"/>
                    <a:chExt cx="1258" cy="2327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5" y="2236"/>
                      <a:ext cx="1724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3" y="3148"/>
                      <a:ext cx="922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6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1"/>
                    <a:ext cx="2463" cy="1332"/>
                    <a:chOff x="2864" y="2019"/>
                    <a:chExt cx="2463" cy="1332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2"/>
                      <a:ext cx="1814" cy="34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5" cy="54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7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1" y="1804"/>
                    <a:ext cx="2477" cy="1064"/>
                    <a:chOff x="2897" y="1832"/>
                    <a:chExt cx="2477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7" y="1832"/>
                      <a:ext cx="1735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2" cy="657"/>
                    <a:chOff x="2958" y="1414"/>
                    <a:chExt cx="2342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28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3"/>
                    <a:chOff x="2983" y="1269"/>
                    <a:chExt cx="2150" cy="343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1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89"/>
                    <a:ext cx="1879" cy="427"/>
                    <a:chOff x="2938" y="917"/>
                    <a:chExt cx="1879" cy="427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20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3" cy="1332"/>
                    <a:chOff x="-5" y="2196"/>
                    <a:chExt cx="2463" cy="1332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4" cy="34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2" y="2984"/>
                      <a:ext cx="975" cy="54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4"/>
                    <a:chOff x="-52" y="2009"/>
                    <a:chExt cx="2477" cy="1064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3" cy="30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4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5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5"/>
                    <a:ext cx="2472" cy="927"/>
                    <a:chOff x="-74" y="1813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0" y="1816"/>
                      <a:ext cx="1675" cy="33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6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6" y="1563"/>
                    <a:ext cx="2342" cy="657"/>
                    <a:chOff x="22" y="1591"/>
                    <a:chExt cx="2342" cy="657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9" y="1591"/>
                      <a:ext cx="1545" cy="312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5" y="1758"/>
                      <a:ext cx="828" cy="48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7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8"/>
                    <a:ext cx="2150" cy="343"/>
                    <a:chOff x="189" y="1446"/>
                    <a:chExt cx="2150" cy="343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4" y="1466"/>
                      <a:ext cx="1402" cy="219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3"/>
                      <a:ext cx="754" cy="34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8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2" y="1306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49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1"/>
                    <a:ext cx="1850" cy="554"/>
                    <a:chOff x="616" y="899"/>
                    <a:chExt cx="1850" cy="554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3" y="1238"/>
                      <a:ext cx="123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2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0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89"/>
                    <a:ext cx="1767" cy="743"/>
                    <a:chOff x="911" y="589"/>
                    <a:chExt cx="1767" cy="743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6" y="1117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2"/>
                      <a:ext cx="662" cy="3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6"/>
                    <a:ext cx="778" cy="1512"/>
                    <a:chOff x="1633" y="104"/>
                    <a:chExt cx="778" cy="1512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0" y="960"/>
                      <a:ext cx="110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31"/>
                      <a:ext cx="591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4" cy="1534"/>
                    <a:chOff x="1935" y="28"/>
                    <a:chExt cx="634" cy="1534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28" y="926"/>
                      <a:ext cx="1063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20" y="146"/>
                      <a:ext cx="569" cy="337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5" cy="566"/>
                    <a:chOff x="2822" y="672"/>
                    <a:chExt cx="1845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5" y="1023"/>
                      <a:ext cx="1231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7" y="672"/>
                      <a:ext cx="663" cy="340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5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1" cy="717"/>
                    <a:chOff x="2683" y="445"/>
                    <a:chExt cx="1781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2" cy="21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2" y="445"/>
                      <a:ext cx="662" cy="33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5"/>
                  </a:xfrm>
                  <a:custGeom>
                    <a:avLst/>
                    <a:gdLst>
                      <a:gd name="T0" fmla="*/ 0 w 2736"/>
                      <a:gd name="T1" fmla="*/ 504 h 504"/>
                      <a:gd name="T2" fmla="*/ 864 w 2736"/>
                      <a:gd name="T3" fmla="*/ 168 h 504"/>
                      <a:gd name="T4" fmla="*/ 1776 w 2736"/>
                      <a:gd name="T5" fmla="*/ 24 h 504"/>
                      <a:gd name="T6" fmla="*/ 2736 w 2736"/>
                      <a:gd name="T7" fmla="*/ 24 h 504"/>
                      <a:gd name="T8" fmla="*/ 2720 w 2736"/>
                      <a:gd name="T9" fmla="*/ 103 h 504"/>
                      <a:gd name="T10" fmla="*/ 1764 w 2736"/>
                      <a:gd name="T11" fmla="*/ 103 h 504"/>
                      <a:gd name="T12" fmla="*/ 654 w 2736"/>
                      <a:gd name="T13" fmla="*/ 292 h 504"/>
                      <a:gd name="T14" fmla="*/ 0 w 2736"/>
                      <a:gd name="T15" fmla="*/ 504 h 50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7" y="196"/>
                    <a:ext cx="552" cy="229"/>
                  </a:xfrm>
                  <a:custGeom>
                    <a:avLst/>
                    <a:gdLst>
                      <a:gd name="T0" fmla="*/ 5 w 1769"/>
                      <a:gd name="T1" fmla="*/ 8 h 791"/>
                      <a:gd name="T2" fmla="*/ 485 w 1769"/>
                      <a:gd name="T3" fmla="*/ 56 h 791"/>
                      <a:gd name="T4" fmla="*/ 1157 w 1769"/>
                      <a:gd name="T5" fmla="*/ 200 h 791"/>
                      <a:gd name="T6" fmla="*/ 1611 w 1769"/>
                      <a:gd name="T7" fmla="*/ 432 h 791"/>
                      <a:gd name="T8" fmla="*/ 1756 w 1769"/>
                      <a:gd name="T9" fmla="*/ 609 h 791"/>
                      <a:gd name="T10" fmla="*/ 1689 w 1769"/>
                      <a:gd name="T11" fmla="*/ 787 h 791"/>
                      <a:gd name="T12" fmla="*/ 1589 w 1769"/>
                      <a:gd name="T13" fmla="*/ 632 h 791"/>
                      <a:gd name="T14" fmla="*/ 1389 w 1769"/>
                      <a:gd name="T15" fmla="*/ 454 h 791"/>
                      <a:gd name="T16" fmla="*/ 1109 w 1769"/>
                      <a:gd name="T17" fmla="*/ 296 h 791"/>
                      <a:gd name="T18" fmla="*/ 581 w 1769"/>
                      <a:gd name="T19" fmla="*/ 152 h 791"/>
                      <a:gd name="T20" fmla="*/ 0 w 1769"/>
                      <a:gd name="T21" fmla="*/ 76 h 791"/>
                      <a:gd name="T22" fmla="*/ 5 w 1769"/>
                      <a:gd name="T23" fmla="*/ 8 h 791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40" cy="1520"/>
                    <a:chOff x="2800" y="41"/>
                    <a:chExt cx="640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58" y="938"/>
                      <a:ext cx="1062" cy="185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10" y="182"/>
                      <a:ext cx="570" cy="29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8" y="135"/>
                    <a:ext cx="1017" cy="1464"/>
                    <a:chOff x="2934" y="163"/>
                    <a:chExt cx="1017" cy="1464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5" y="912"/>
                      <a:ext cx="1155" cy="270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31" y="260"/>
                      <a:ext cx="621" cy="42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4" y="4"/>
                    <a:ext cx="243" cy="1448"/>
                    <a:chOff x="2730" y="32"/>
                    <a:chExt cx="243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6" y="960"/>
                      <a:ext cx="954" cy="8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7" y="220"/>
                      <a:ext cx="512" cy="13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5" cy="2450"/>
                    <a:chOff x="943" y="1769"/>
                    <a:chExt cx="1085" cy="2450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11" y="2474"/>
                      <a:ext cx="1724" cy="313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7" y="3510"/>
                      <a:ext cx="923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3"/>
                    <a:chOff x="1455" y="1936"/>
                    <a:chExt cx="766" cy="2373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9" y="2576"/>
                      <a:ext cx="1595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3" y="3635"/>
                      <a:ext cx="856" cy="48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1" y="1962"/>
                    <a:ext cx="459" cy="2329"/>
                    <a:chOff x="1956" y="1990"/>
                    <a:chExt cx="492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8" y="2692"/>
                      <a:ext cx="1710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0" y="3896"/>
                      <a:ext cx="917" cy="471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6"/>
                    <a:chOff x="3334" y="1717"/>
                    <a:chExt cx="1125" cy="2426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6" y="2423"/>
                      <a:ext cx="1724" cy="314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1" y="3435"/>
                      <a:ext cx="922" cy="488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8"/>
                    <a:ext cx="883" cy="2426"/>
                    <a:chOff x="3181" y="1866"/>
                    <a:chExt cx="883" cy="2426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5" y="2542"/>
                      <a:ext cx="1647" cy="301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4" y="3615"/>
                      <a:ext cx="884" cy="469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 cap="flat" cmpd="sng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5"/>
                    <a:ext cx="619" cy="2386"/>
                    <a:chOff x="3006" y="1983"/>
                    <a:chExt cx="619" cy="2386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8" y="2661"/>
                      <a:ext cx="1599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2" y="3747"/>
                      <a:ext cx="859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3"/>
                    <a:ext cx="405" cy="2219"/>
                    <a:chOff x="2819" y="2101"/>
                    <a:chExt cx="405" cy="2219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1"/>
                      <a:ext cx="1471" cy="246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6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6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6" cy="2185"/>
                    <a:chOff x="2287" y="2135"/>
                    <a:chExt cx="426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0" y="2760"/>
                      <a:ext cx="1437" cy="188"/>
                    </a:xfrm>
                    <a:custGeom>
                      <a:avLst/>
                      <a:gdLst>
                        <a:gd name="T0" fmla="*/ 0 w 2736"/>
                        <a:gd name="T1" fmla="*/ 504 h 504"/>
                        <a:gd name="T2" fmla="*/ 864 w 2736"/>
                        <a:gd name="T3" fmla="*/ 168 h 504"/>
                        <a:gd name="T4" fmla="*/ 1776 w 2736"/>
                        <a:gd name="T5" fmla="*/ 24 h 504"/>
                        <a:gd name="T6" fmla="*/ 2736 w 2736"/>
                        <a:gd name="T7" fmla="*/ 24 h 504"/>
                        <a:gd name="T8" fmla="*/ 2720 w 2736"/>
                        <a:gd name="T9" fmla="*/ 103 h 504"/>
                        <a:gd name="T10" fmla="*/ 1764 w 2736"/>
                        <a:gd name="T11" fmla="*/ 103 h 504"/>
                        <a:gd name="T12" fmla="*/ 654 w 2736"/>
                        <a:gd name="T13" fmla="*/ 292 h 504"/>
                        <a:gd name="T14" fmla="*/ 0 w 2736"/>
                        <a:gd name="T15" fmla="*/ 504 h 504"/>
                        <a:gd name="T16" fmla="*/ 0 60000 65536"/>
                        <a:gd name="T17" fmla="*/ 0 60000 65536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</a:gdLst>
                      <a:ahLst/>
                      <a:cxnLst>
                        <a:cxn ang="T16">
                          <a:pos x="T0" y="T1"/>
                        </a:cxn>
                        <a:cxn ang="T17">
                          <a:pos x="T2" y="T3"/>
                        </a:cxn>
                        <a:cxn ang="T18">
                          <a:pos x="T4" y="T5"/>
                        </a:cxn>
                        <a:cxn ang="T19">
                          <a:pos x="T6" y="T7"/>
                        </a:cxn>
                        <a:cxn ang="T20">
                          <a:pos x="T8" y="T9"/>
                        </a:cxn>
                        <a:cxn ang="T21">
                          <a:pos x="T10" y="T11"/>
                        </a:cxn>
                        <a:cxn ang="T22">
                          <a:pos x="T12" y="T13"/>
                        </a:cxn>
                        <a:cxn ang="T23">
                          <a:pos x="T14" y="T15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>
                        <a:gd name="T0" fmla="*/ 5 w 1769"/>
                        <a:gd name="T1" fmla="*/ 8 h 791"/>
                        <a:gd name="T2" fmla="*/ 485 w 1769"/>
                        <a:gd name="T3" fmla="*/ 56 h 791"/>
                        <a:gd name="T4" fmla="*/ 1157 w 1769"/>
                        <a:gd name="T5" fmla="*/ 200 h 791"/>
                        <a:gd name="T6" fmla="*/ 1611 w 1769"/>
                        <a:gd name="T7" fmla="*/ 432 h 791"/>
                        <a:gd name="T8" fmla="*/ 1756 w 1769"/>
                        <a:gd name="T9" fmla="*/ 609 h 791"/>
                        <a:gd name="T10" fmla="*/ 1689 w 1769"/>
                        <a:gd name="T11" fmla="*/ 787 h 791"/>
                        <a:gd name="T12" fmla="*/ 1589 w 1769"/>
                        <a:gd name="T13" fmla="*/ 632 h 791"/>
                        <a:gd name="T14" fmla="*/ 1389 w 1769"/>
                        <a:gd name="T15" fmla="*/ 454 h 791"/>
                        <a:gd name="T16" fmla="*/ 1109 w 1769"/>
                        <a:gd name="T17" fmla="*/ 296 h 791"/>
                        <a:gd name="T18" fmla="*/ 581 w 1769"/>
                        <a:gd name="T19" fmla="*/ 152 h 791"/>
                        <a:gd name="T20" fmla="*/ 0 w 1769"/>
                        <a:gd name="T21" fmla="*/ 76 h 791"/>
                        <a:gd name="T22" fmla="*/ 5 w 1769"/>
                        <a:gd name="T23" fmla="*/ 8 h 791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wrap="none" anchor="ctr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23" name="Group 110"/>
              <p:cNvGrpSpPr>
                <a:grpSpLocks/>
              </p:cNvGrpSpPr>
              <p:nvPr/>
            </p:nvGrpSpPr>
            <p:grpSpPr bwMode="auto">
              <a:xfrm>
                <a:off x="74" y="313"/>
                <a:ext cx="5459" cy="3667"/>
                <a:chOff x="74" y="313"/>
                <a:chExt cx="5459" cy="3667"/>
              </a:xfrm>
            </p:grpSpPr>
            <p:grpSp>
              <p:nvGrpSpPr>
                <p:cNvPr id="24" name="Group 111"/>
                <p:cNvGrpSpPr>
                  <a:grpSpLocks/>
                </p:cNvGrpSpPr>
                <p:nvPr/>
              </p:nvGrpSpPr>
              <p:grpSpPr bwMode="auto">
                <a:xfrm>
                  <a:off x="74" y="313"/>
                  <a:ext cx="5459" cy="3667"/>
                  <a:chOff x="74" y="313"/>
                  <a:chExt cx="5459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6" y="456"/>
                    <a:ext cx="2567" cy="2047"/>
                  </a:xfrm>
                  <a:custGeom>
                    <a:avLst/>
                    <a:gdLst>
                      <a:gd name="T0" fmla="*/ 2567 w 36729"/>
                      <a:gd name="T1" fmla="*/ 990 h 21600"/>
                      <a:gd name="T2" fmla="*/ 0 w 36729"/>
                      <a:gd name="T3" fmla="*/ 1156 h 21600"/>
                      <a:gd name="T4" fmla="*/ 1246 w 36729"/>
                      <a:gd name="T5" fmla="*/ 0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lnTo>
                          <a:pt x="36729" y="1045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5" y="1601"/>
                    <a:ext cx="2017" cy="2379"/>
                  </a:xfrm>
                  <a:custGeom>
                    <a:avLst/>
                    <a:gdLst>
                      <a:gd name="T0" fmla="*/ 0 w 30473"/>
                      <a:gd name="T1" fmla="*/ 203 h 22305"/>
                      <a:gd name="T2" fmla="*/ 2016 w 30473"/>
                      <a:gd name="T3" fmla="*/ 2379 h 22305"/>
                      <a:gd name="T4" fmla="*/ 587 w 30473"/>
                      <a:gd name="T5" fmla="*/ 2304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lnTo>
                          <a:pt x="-1" y="1906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9" y="1181"/>
                    <a:ext cx="1426" cy="2380"/>
                  </a:xfrm>
                  <a:custGeom>
                    <a:avLst/>
                    <a:gdLst>
                      <a:gd name="T0" fmla="*/ 0 w 34812"/>
                      <a:gd name="T1" fmla="*/ 481 h 22305"/>
                      <a:gd name="T2" fmla="*/ 1426 w 34812"/>
                      <a:gd name="T3" fmla="*/ 2380 h 22305"/>
                      <a:gd name="T4" fmla="*/ 541 w 34812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1" y="812"/>
                    <a:ext cx="2543" cy="2380"/>
                  </a:xfrm>
                  <a:custGeom>
                    <a:avLst/>
                    <a:gdLst>
                      <a:gd name="T0" fmla="*/ 0 w 36830"/>
                      <a:gd name="T1" fmla="*/ 670 h 22305"/>
                      <a:gd name="T2" fmla="*/ 2542 w 36830"/>
                      <a:gd name="T3" fmla="*/ 2380 h 22305"/>
                      <a:gd name="T4" fmla="*/ 1052 w 36830"/>
                      <a:gd name="T5" fmla="*/ 2305 h 22305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lnTo>
                          <a:pt x="0" y="6283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8" y="313"/>
                    <a:ext cx="1851" cy="2304"/>
                  </a:xfrm>
                  <a:custGeom>
                    <a:avLst/>
                    <a:gdLst>
                      <a:gd name="T0" fmla="*/ 0 w 31881"/>
                      <a:gd name="T1" fmla="*/ 1068 h 21600"/>
                      <a:gd name="T2" fmla="*/ 1851 w 31881"/>
                      <a:gd name="T3" fmla="*/ 518 h 21600"/>
                      <a:gd name="T4" fmla="*/ 1058 w 31881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lnTo>
                          <a:pt x="-1" y="10015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5" cy="2304"/>
                  </a:xfrm>
                  <a:custGeom>
                    <a:avLst/>
                    <a:gdLst>
                      <a:gd name="T0" fmla="*/ 0 w 31146"/>
                      <a:gd name="T1" fmla="*/ 481 h 21600"/>
                      <a:gd name="T2" fmla="*/ 765 w 31146"/>
                      <a:gd name="T3" fmla="*/ 1020 h 21600"/>
                      <a:gd name="T4" fmla="*/ 325 w 31146"/>
                      <a:gd name="T5" fmla="*/ 2304 h 2160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lnTo>
                          <a:pt x="-1" y="4511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800" y="438"/>
                    <a:ext cx="418" cy="1524"/>
                  </a:xfrm>
                  <a:custGeom>
                    <a:avLst/>
                    <a:gdLst>
                      <a:gd name="T0" fmla="*/ 0 w 776"/>
                      <a:gd name="T1" fmla="*/ 64 h 2368"/>
                      <a:gd name="T2" fmla="*/ 240 w 776"/>
                      <a:gd name="T3" fmla="*/ 16 h 2368"/>
                      <a:gd name="T4" fmla="*/ 96 w 776"/>
                      <a:gd name="T5" fmla="*/ 160 h 2368"/>
                      <a:gd name="T6" fmla="*/ 336 w 776"/>
                      <a:gd name="T7" fmla="*/ 160 h 2368"/>
                      <a:gd name="T8" fmla="*/ 192 w 776"/>
                      <a:gd name="T9" fmla="*/ 304 h 2368"/>
                      <a:gd name="T10" fmla="*/ 384 w 776"/>
                      <a:gd name="T11" fmla="*/ 352 h 2368"/>
                      <a:gd name="T12" fmla="*/ 288 w 776"/>
                      <a:gd name="T13" fmla="*/ 448 h 2368"/>
                      <a:gd name="T14" fmla="*/ 480 w 776"/>
                      <a:gd name="T15" fmla="*/ 496 h 2368"/>
                      <a:gd name="T16" fmla="*/ 384 w 776"/>
                      <a:gd name="T17" fmla="*/ 592 h 2368"/>
                      <a:gd name="T18" fmla="*/ 528 w 776"/>
                      <a:gd name="T19" fmla="*/ 640 h 2368"/>
                      <a:gd name="T20" fmla="*/ 480 w 776"/>
                      <a:gd name="T21" fmla="*/ 736 h 2368"/>
                      <a:gd name="T22" fmla="*/ 576 w 776"/>
                      <a:gd name="T23" fmla="*/ 832 h 2368"/>
                      <a:gd name="T24" fmla="*/ 576 w 776"/>
                      <a:gd name="T25" fmla="*/ 928 h 2368"/>
                      <a:gd name="T26" fmla="*/ 672 w 776"/>
                      <a:gd name="T27" fmla="*/ 1072 h 2368"/>
                      <a:gd name="T28" fmla="*/ 624 w 776"/>
                      <a:gd name="T29" fmla="*/ 1216 h 2368"/>
                      <a:gd name="T30" fmla="*/ 720 w 776"/>
                      <a:gd name="T31" fmla="*/ 1312 h 2368"/>
                      <a:gd name="T32" fmla="*/ 672 w 776"/>
                      <a:gd name="T33" fmla="*/ 1456 h 2368"/>
                      <a:gd name="T34" fmla="*/ 720 w 776"/>
                      <a:gd name="T35" fmla="*/ 1600 h 2368"/>
                      <a:gd name="T36" fmla="*/ 672 w 776"/>
                      <a:gd name="T37" fmla="*/ 1696 h 2368"/>
                      <a:gd name="T38" fmla="*/ 768 w 776"/>
                      <a:gd name="T39" fmla="*/ 1840 h 2368"/>
                      <a:gd name="T40" fmla="*/ 720 w 776"/>
                      <a:gd name="T41" fmla="*/ 1984 h 2368"/>
                      <a:gd name="T42" fmla="*/ 768 w 776"/>
                      <a:gd name="T43" fmla="*/ 2176 h 2368"/>
                      <a:gd name="T44" fmla="*/ 720 w 776"/>
                      <a:gd name="T45" fmla="*/ 2224 h 2368"/>
                      <a:gd name="T46" fmla="*/ 768 w 776"/>
                      <a:gd name="T47" fmla="*/ 2368 h 2368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</a:gdLst>
                    <a:ahLst/>
                    <a:cxnLst>
                      <a:cxn ang="T48">
                        <a:pos x="T0" y="T1"/>
                      </a:cxn>
                      <a:cxn ang="T49">
                        <a:pos x="T2" y="T3"/>
                      </a:cxn>
                      <a:cxn ang="T50">
                        <a:pos x="T4" y="T5"/>
                      </a:cxn>
                      <a:cxn ang="T51">
                        <a:pos x="T6" y="T7"/>
                      </a:cxn>
                      <a:cxn ang="T52">
                        <a:pos x="T8" y="T9"/>
                      </a:cxn>
                      <a:cxn ang="T53">
                        <a:pos x="T10" y="T11"/>
                      </a:cxn>
                      <a:cxn ang="T54">
                        <a:pos x="T12" y="T13"/>
                      </a:cxn>
                      <a:cxn ang="T55">
                        <a:pos x="T14" y="T15"/>
                      </a:cxn>
                      <a:cxn ang="T56">
                        <a:pos x="T16" y="T17"/>
                      </a:cxn>
                      <a:cxn ang="T57">
                        <a:pos x="T18" y="T19"/>
                      </a:cxn>
                      <a:cxn ang="T58">
                        <a:pos x="T20" y="T21"/>
                      </a:cxn>
                      <a:cxn ang="T59">
                        <a:pos x="T22" y="T23"/>
                      </a:cxn>
                      <a:cxn ang="T60">
                        <a:pos x="T24" y="T25"/>
                      </a:cxn>
                      <a:cxn ang="T61">
                        <a:pos x="T26" y="T27"/>
                      </a:cxn>
                      <a:cxn ang="T62">
                        <a:pos x="T28" y="T29"/>
                      </a:cxn>
                      <a:cxn ang="T63">
                        <a:pos x="T30" y="T31"/>
                      </a:cxn>
                      <a:cxn ang="T64">
                        <a:pos x="T32" y="T33"/>
                      </a:cxn>
                      <a:cxn ang="T65">
                        <a:pos x="T34" y="T35"/>
                      </a:cxn>
                      <a:cxn ang="T66">
                        <a:pos x="T36" y="T37"/>
                      </a:cxn>
                      <a:cxn ang="T67">
                        <a:pos x="T38" y="T39"/>
                      </a:cxn>
                      <a:cxn ang="T68">
                        <a:pos x="T40" y="T41"/>
                      </a:cxn>
                      <a:cxn ang="T69">
                        <a:pos x="T42" y="T43"/>
                      </a:cxn>
                      <a:cxn ang="T70">
                        <a:pos x="T44" y="T45"/>
                      </a:cxn>
                      <a:cxn ang="T71">
                        <a:pos x="T46" y="T47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wrap="none" anchor="ctr"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-1346631">
                  <a:off x="3280" y="1529"/>
                  <a:ext cx="442" cy="837"/>
                </a:xfrm>
                <a:custGeom>
                  <a:avLst/>
                  <a:gdLst>
                    <a:gd name="T0" fmla="*/ 0 w 776"/>
                    <a:gd name="T1" fmla="*/ 64 h 2368"/>
                    <a:gd name="T2" fmla="*/ 240 w 776"/>
                    <a:gd name="T3" fmla="*/ 16 h 2368"/>
                    <a:gd name="T4" fmla="*/ 96 w 776"/>
                    <a:gd name="T5" fmla="*/ 160 h 2368"/>
                    <a:gd name="T6" fmla="*/ 336 w 776"/>
                    <a:gd name="T7" fmla="*/ 160 h 2368"/>
                    <a:gd name="T8" fmla="*/ 192 w 776"/>
                    <a:gd name="T9" fmla="*/ 304 h 2368"/>
                    <a:gd name="T10" fmla="*/ 384 w 776"/>
                    <a:gd name="T11" fmla="*/ 352 h 2368"/>
                    <a:gd name="T12" fmla="*/ 288 w 776"/>
                    <a:gd name="T13" fmla="*/ 448 h 2368"/>
                    <a:gd name="T14" fmla="*/ 480 w 776"/>
                    <a:gd name="T15" fmla="*/ 496 h 2368"/>
                    <a:gd name="T16" fmla="*/ 384 w 776"/>
                    <a:gd name="T17" fmla="*/ 592 h 2368"/>
                    <a:gd name="T18" fmla="*/ 528 w 776"/>
                    <a:gd name="T19" fmla="*/ 640 h 2368"/>
                    <a:gd name="T20" fmla="*/ 480 w 776"/>
                    <a:gd name="T21" fmla="*/ 736 h 2368"/>
                    <a:gd name="T22" fmla="*/ 576 w 776"/>
                    <a:gd name="T23" fmla="*/ 832 h 2368"/>
                    <a:gd name="T24" fmla="*/ 576 w 776"/>
                    <a:gd name="T25" fmla="*/ 928 h 2368"/>
                    <a:gd name="T26" fmla="*/ 672 w 776"/>
                    <a:gd name="T27" fmla="*/ 1072 h 2368"/>
                    <a:gd name="T28" fmla="*/ 624 w 776"/>
                    <a:gd name="T29" fmla="*/ 1216 h 2368"/>
                    <a:gd name="T30" fmla="*/ 720 w 776"/>
                    <a:gd name="T31" fmla="*/ 1312 h 2368"/>
                    <a:gd name="T32" fmla="*/ 672 w 776"/>
                    <a:gd name="T33" fmla="*/ 1456 h 2368"/>
                    <a:gd name="T34" fmla="*/ 720 w 776"/>
                    <a:gd name="T35" fmla="*/ 1600 h 2368"/>
                    <a:gd name="T36" fmla="*/ 672 w 776"/>
                    <a:gd name="T37" fmla="*/ 1696 h 2368"/>
                    <a:gd name="T38" fmla="*/ 768 w 776"/>
                    <a:gd name="T39" fmla="*/ 1840 h 2368"/>
                    <a:gd name="T40" fmla="*/ 720 w 776"/>
                    <a:gd name="T41" fmla="*/ 1984 h 2368"/>
                    <a:gd name="T42" fmla="*/ 768 w 776"/>
                    <a:gd name="T43" fmla="*/ 2176 h 2368"/>
                    <a:gd name="T44" fmla="*/ 720 w 776"/>
                    <a:gd name="T45" fmla="*/ 2224 h 2368"/>
                    <a:gd name="T46" fmla="*/ 768 w 776"/>
                    <a:gd name="T47" fmla="*/ 2368 h 236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7" name="Group 120"/>
            <p:cNvGrpSpPr>
              <a:grpSpLocks/>
            </p:cNvGrpSpPr>
            <p:nvPr/>
          </p:nvGrpSpPr>
          <p:grpSpPr bwMode="auto">
            <a:xfrm>
              <a:off x="1476" y="449"/>
              <a:ext cx="4038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0" cy="2304"/>
              </a:xfrm>
              <a:custGeom>
                <a:avLst/>
                <a:gdLst>
                  <a:gd name="T0" fmla="*/ 537 w 21600"/>
                  <a:gd name="T1" fmla="*/ 0 h 21602"/>
                  <a:gd name="T2" fmla="*/ 2119 w 21600"/>
                  <a:gd name="T3" fmla="*/ 2304 h 21602"/>
                  <a:gd name="T4" fmla="*/ 0 w 21600"/>
                  <a:gd name="T5" fmla="*/ 2229 h 2160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lnTo>
                      <a:pt x="5466" y="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6" cy="2379"/>
              </a:xfrm>
              <a:custGeom>
                <a:avLst/>
                <a:gdLst>
                  <a:gd name="T0" fmla="*/ 0 w 28940"/>
                  <a:gd name="T1" fmla="*/ 137 h 22305"/>
                  <a:gd name="T2" fmla="*/ 1246 w 28940"/>
                  <a:gd name="T3" fmla="*/ 2379 h 22305"/>
                  <a:gd name="T4" fmla="*/ 316 w 28940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lnTo>
                      <a:pt x="0" y="1285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T0" fmla="*/ 0 w 34455"/>
                  <a:gd name="T1" fmla="*/ 452 h 22305"/>
                  <a:gd name="T2" fmla="*/ 2375 w 34455"/>
                  <a:gd name="T3" fmla="*/ 2379 h 22305"/>
                  <a:gd name="T4" fmla="*/ 886 w 34455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lnTo>
                      <a:pt x="0" y="424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T0" fmla="*/ 0 w 34812"/>
                  <a:gd name="T1" fmla="*/ 481 h 22305"/>
                  <a:gd name="T2" fmla="*/ 381 w 34812"/>
                  <a:gd name="T3" fmla="*/ 2379 h 22305"/>
                  <a:gd name="T4" fmla="*/ 145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T0" fmla="*/ 0 w 34812"/>
                  <a:gd name="T1" fmla="*/ 481 h 22305"/>
                  <a:gd name="T2" fmla="*/ 1004 w 34812"/>
                  <a:gd name="T3" fmla="*/ 2379 h 22305"/>
                  <a:gd name="T4" fmla="*/ 381 w 34812"/>
                  <a:gd name="T5" fmla="*/ 2304 h 223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lnTo>
                      <a:pt x="-1" y="4511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1" y="2635"/>
                <a:ext cx="485" cy="1479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6" y="2149"/>
                <a:ext cx="442" cy="838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5" cy="152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7" y="1470"/>
                <a:ext cx="1519" cy="106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3" cy="1434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2" cy="837"/>
              </a:xfrm>
              <a:custGeom>
                <a:avLst/>
                <a:gdLst>
                  <a:gd name="T0" fmla="*/ 0 w 776"/>
                  <a:gd name="T1" fmla="*/ 64 h 2368"/>
                  <a:gd name="T2" fmla="*/ 240 w 776"/>
                  <a:gd name="T3" fmla="*/ 16 h 2368"/>
                  <a:gd name="T4" fmla="*/ 96 w 776"/>
                  <a:gd name="T5" fmla="*/ 160 h 2368"/>
                  <a:gd name="T6" fmla="*/ 336 w 776"/>
                  <a:gd name="T7" fmla="*/ 160 h 2368"/>
                  <a:gd name="T8" fmla="*/ 192 w 776"/>
                  <a:gd name="T9" fmla="*/ 304 h 2368"/>
                  <a:gd name="T10" fmla="*/ 384 w 776"/>
                  <a:gd name="T11" fmla="*/ 352 h 2368"/>
                  <a:gd name="T12" fmla="*/ 288 w 776"/>
                  <a:gd name="T13" fmla="*/ 448 h 2368"/>
                  <a:gd name="T14" fmla="*/ 480 w 776"/>
                  <a:gd name="T15" fmla="*/ 496 h 2368"/>
                  <a:gd name="T16" fmla="*/ 384 w 776"/>
                  <a:gd name="T17" fmla="*/ 592 h 2368"/>
                  <a:gd name="T18" fmla="*/ 528 w 776"/>
                  <a:gd name="T19" fmla="*/ 640 h 2368"/>
                  <a:gd name="T20" fmla="*/ 480 w 776"/>
                  <a:gd name="T21" fmla="*/ 736 h 2368"/>
                  <a:gd name="T22" fmla="*/ 576 w 776"/>
                  <a:gd name="T23" fmla="*/ 832 h 2368"/>
                  <a:gd name="T24" fmla="*/ 576 w 776"/>
                  <a:gd name="T25" fmla="*/ 928 h 2368"/>
                  <a:gd name="T26" fmla="*/ 672 w 776"/>
                  <a:gd name="T27" fmla="*/ 1072 h 2368"/>
                  <a:gd name="T28" fmla="*/ 624 w 776"/>
                  <a:gd name="T29" fmla="*/ 1216 h 2368"/>
                  <a:gd name="T30" fmla="*/ 720 w 776"/>
                  <a:gd name="T31" fmla="*/ 1312 h 2368"/>
                  <a:gd name="T32" fmla="*/ 672 w 776"/>
                  <a:gd name="T33" fmla="*/ 1456 h 2368"/>
                  <a:gd name="T34" fmla="*/ 720 w 776"/>
                  <a:gd name="T35" fmla="*/ 1600 h 2368"/>
                  <a:gd name="T36" fmla="*/ 672 w 776"/>
                  <a:gd name="T37" fmla="*/ 1696 h 2368"/>
                  <a:gd name="T38" fmla="*/ 768 w 776"/>
                  <a:gd name="T39" fmla="*/ 1840 h 2368"/>
                  <a:gd name="T40" fmla="*/ 720 w 776"/>
                  <a:gd name="T41" fmla="*/ 1984 h 2368"/>
                  <a:gd name="T42" fmla="*/ 768 w 776"/>
                  <a:gd name="T43" fmla="*/ 2176 h 2368"/>
                  <a:gd name="T44" fmla="*/ 720 w 776"/>
                  <a:gd name="T45" fmla="*/ 2224 h 2368"/>
                  <a:gd name="T46" fmla="*/ 768 w 776"/>
                  <a:gd name="T47" fmla="*/ 2368 h 236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pic>
        <p:nvPicPr>
          <p:cNvPr id="137" name="Рисунок 136" descr="Рисунок2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357188"/>
            <a:ext cx="9144000" cy="6500812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38" name="Прямоугольник 137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39" name="Прямоугольник 138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40" name="Прямоугольник 9"/>
          <p:cNvSpPr>
            <a:spLocks noChangeArrowheads="1"/>
          </p:cNvSpPr>
          <p:nvPr userDrawn="1"/>
        </p:nvSpPr>
        <p:spPr bwMode="auto">
          <a:xfrm>
            <a:off x="0" y="6642100"/>
            <a:ext cx="120015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" smtClean="0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http://linda6035.ucoz.ru/</a:t>
            </a:r>
            <a:endParaRPr lang="ru-RU" sz="800" smtClean="0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0903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60904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41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4401DC-DB67-4D5A-8335-947F9290DFBA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142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3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50C2D-2D5D-449D-AFEB-6090207C12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0968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3467D70-CFF2-4B90-804A-5CC61046B858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0882E3D8-E6C6-4D1A-8E23-0ACE6A9C0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738872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8796C7C-200A-4F63-9A0B-7FD9F7523743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DBCA36ED-8651-4CC8-B354-5539A7313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962153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E04B080-2AFA-4E40-AA5B-72E5D5C90810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D477E943-4EE3-47E3-8E4B-769B081E9E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556480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7541A43A-BE65-424C-BE67-BFF6FE6FC37B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F475A23B-A766-4BE0-9894-07F42D9C95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08247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B9CD055C-D58A-47BF-9994-82A754D69E1D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E9726AB1-04DF-4F35-BDEC-880CB2BD89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369026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E300E16-CEB2-4D7C-8ADB-A8F1D132CC76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CAAE3A97-D268-4C22-A25E-1C2D308932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5241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69C0E600-1A8A-48AC-BBCE-8DD8A2EF5354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B5B644D6-2DC9-4103-80AB-4FDD328DF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26224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1D31DE23-BD7B-42D1-A5AF-B0AB884A3C77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hangingPunct="1"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/>
            </a:lvl1pPr>
          </a:lstStyle>
          <a:p>
            <a:pPr>
              <a:defRPr/>
            </a:pPr>
            <a:fld id="{429C9BA7-E180-43DC-9B91-C1C694B9E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0690174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 descr="Рисунок2.png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0" y="357188"/>
            <a:ext cx="9144000" cy="6500812"/>
          </a:xfrm>
          <a:prstGeom prst="rect">
            <a:avLst/>
          </a:prstGeom>
          <a:effectLst>
            <a:outerShdw blurRad="50800" dist="38100" dir="16200000" rotWithShape="0">
              <a:schemeClr val="bg1">
                <a:alpha val="40000"/>
              </a:schemeClr>
            </a:outerShdw>
          </a:effectLst>
        </p:spPr>
      </p:pic>
      <p:sp>
        <p:nvSpPr>
          <p:cNvPr id="15" name="Прямоугольник 14"/>
          <p:cNvSpPr/>
          <p:nvPr userDrawn="1"/>
        </p:nvSpPr>
        <p:spPr>
          <a:xfrm>
            <a:off x="0" y="6572250"/>
            <a:ext cx="9144000" cy="285750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6" name="Прямоугольник 15"/>
          <p:cNvSpPr/>
          <p:nvPr userDrawn="1"/>
        </p:nvSpPr>
        <p:spPr>
          <a:xfrm>
            <a:off x="0" y="1285860"/>
            <a:ext cx="9144000" cy="5214974"/>
          </a:xfrm>
          <a:prstGeom prst="rect">
            <a:avLst/>
          </a:prstGeom>
          <a:solidFill>
            <a:schemeClr val="bg1">
              <a:alpha val="72000"/>
            </a:schemeClr>
          </a:solidFill>
          <a:ln>
            <a:noFill/>
          </a:ln>
          <a:effectLst>
            <a:outerShdw blurRad="1270000" dist="50800" dir="5400000" algn="ctr" rotWithShape="0">
              <a:schemeClr val="bg1">
                <a:alpha val="43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31" name="Прямоугольник 9"/>
          <p:cNvSpPr>
            <a:spLocks noChangeArrowheads="1"/>
          </p:cNvSpPr>
          <p:nvPr userDrawn="1"/>
        </p:nvSpPr>
        <p:spPr bwMode="auto">
          <a:xfrm>
            <a:off x="0" y="6642100"/>
            <a:ext cx="1200150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sz="800" smtClean="0">
                <a:solidFill>
                  <a:srgbClr val="7F7F7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http://linda6035.ucoz.ru/</a:t>
            </a:r>
            <a:endParaRPr lang="ru-RU" sz="800" smtClean="0">
              <a:solidFill>
                <a:srgbClr val="7F7F7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83" name="Rectangle 137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7C8197CC-2334-4F5E-AE89-0830DD2FBE2C}" type="datetimeFigureOut">
              <a:rPr lang="ru-RU"/>
              <a:pPr>
                <a:defRPr/>
              </a:pPr>
              <a:t>20.07.2017</a:t>
            </a:fld>
            <a:endParaRPr lang="ru-RU"/>
          </a:p>
        </p:txBody>
      </p:sp>
      <p:sp>
        <p:nvSpPr>
          <p:cNvPr id="284" name="Rectangle 13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5" name="Rectangle 13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+mn-lt"/>
              </a:defRPr>
            </a:lvl1pPr>
          </a:lstStyle>
          <a:p>
            <a:pPr>
              <a:defRPr/>
            </a:pPr>
            <a:fld id="{7AB7A695-A664-4BF5-A9AD-66A0751E2B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5" r:id="rId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Arial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−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Relationship Id="rId9" Type="http://schemas.openxmlformats.org/officeDocument/2006/relationships/image" Target="../media/image6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2.png"/><Relationship Id="rId5" Type="http://schemas.openxmlformats.org/officeDocument/2006/relationships/image" Target="../media/image71.jpeg"/><Relationship Id="rId4" Type="http://schemas.openxmlformats.org/officeDocument/2006/relationships/image" Target="../media/image7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jpeg"/><Relationship Id="rId3" Type="http://schemas.openxmlformats.org/officeDocument/2006/relationships/image" Target="../media/image74.jpeg"/><Relationship Id="rId7" Type="http://schemas.openxmlformats.org/officeDocument/2006/relationships/image" Target="../media/image76.jpe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75.jpeg"/><Relationship Id="rId4" Type="http://schemas.microsoft.com/office/2007/relationships/hdphoto" Target="../media/hdphoto1.wdp"/><Relationship Id="rId9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1.png"/><Relationship Id="rId4" Type="http://schemas.openxmlformats.org/officeDocument/2006/relationships/image" Target="../media/image8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2.jpeg"/><Relationship Id="rId4" Type="http://schemas.openxmlformats.org/officeDocument/2006/relationships/image" Target="../media/image9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jpeg"/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openxmlformats.org/officeDocument/2006/relationships/image" Target="../media/image108.jpeg"/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microsoft.com/office/2007/relationships/hdphoto" Target="../media/hdphoto5.wdp"/><Relationship Id="rId4" Type="http://schemas.openxmlformats.org/officeDocument/2006/relationships/image" Target="../media/image106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3.jpeg"/><Relationship Id="rId3" Type="http://schemas.openxmlformats.org/officeDocument/2006/relationships/image" Target="../media/image110.jpeg"/><Relationship Id="rId7" Type="http://schemas.microsoft.com/office/2007/relationships/hdphoto" Target="../media/hdphoto7.wdp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2.jpeg"/><Relationship Id="rId5" Type="http://schemas.microsoft.com/office/2007/relationships/hdphoto" Target="../media/hdphoto6.wdp"/><Relationship Id="rId4" Type="http://schemas.openxmlformats.org/officeDocument/2006/relationships/image" Target="../media/image11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eg"/><Relationship Id="rId2" Type="http://schemas.openxmlformats.org/officeDocument/2006/relationships/image" Target="../media/image1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5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8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jpe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1.jpe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jpeg"/><Relationship Id="rId13" Type="http://schemas.openxmlformats.org/officeDocument/2006/relationships/image" Target="../media/image143.jpeg"/><Relationship Id="rId18" Type="http://schemas.openxmlformats.org/officeDocument/2006/relationships/image" Target="../media/image148.jpeg"/><Relationship Id="rId3" Type="http://schemas.openxmlformats.org/officeDocument/2006/relationships/image" Target="../media/image133.jpeg"/><Relationship Id="rId7" Type="http://schemas.openxmlformats.org/officeDocument/2006/relationships/image" Target="../media/image137.jpeg"/><Relationship Id="rId12" Type="http://schemas.openxmlformats.org/officeDocument/2006/relationships/image" Target="../media/image142.jpeg"/><Relationship Id="rId17" Type="http://schemas.openxmlformats.org/officeDocument/2006/relationships/image" Target="../media/image147.jpeg"/><Relationship Id="rId2" Type="http://schemas.openxmlformats.org/officeDocument/2006/relationships/image" Target="../media/image132.jpeg"/><Relationship Id="rId16" Type="http://schemas.openxmlformats.org/officeDocument/2006/relationships/image" Target="../media/image14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jpeg"/><Relationship Id="rId11" Type="http://schemas.openxmlformats.org/officeDocument/2006/relationships/image" Target="../media/image141.jpeg"/><Relationship Id="rId5" Type="http://schemas.openxmlformats.org/officeDocument/2006/relationships/image" Target="../media/image135.jpeg"/><Relationship Id="rId15" Type="http://schemas.openxmlformats.org/officeDocument/2006/relationships/image" Target="../media/image145.jpeg"/><Relationship Id="rId10" Type="http://schemas.openxmlformats.org/officeDocument/2006/relationships/image" Target="../media/image140.jpeg"/><Relationship Id="rId4" Type="http://schemas.openxmlformats.org/officeDocument/2006/relationships/image" Target="../media/image134.jpeg"/><Relationship Id="rId9" Type="http://schemas.openxmlformats.org/officeDocument/2006/relationships/image" Target="../media/image139.jpeg"/><Relationship Id="rId14" Type="http://schemas.openxmlformats.org/officeDocument/2006/relationships/image" Target="../media/image14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jpeg"/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1.jpeg"/><Relationship Id="rId4" Type="http://schemas.microsoft.com/office/2007/relationships/hdphoto" Target="../media/hdphoto8.wdp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jpeg"/><Relationship Id="rId2" Type="http://schemas.openxmlformats.org/officeDocument/2006/relationships/image" Target="../media/image1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6.jpeg"/><Relationship Id="rId5" Type="http://schemas.openxmlformats.org/officeDocument/2006/relationships/image" Target="../media/image155.jpeg"/><Relationship Id="rId4" Type="http://schemas.openxmlformats.org/officeDocument/2006/relationships/image" Target="../media/image154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7" Type="http://schemas.microsoft.com/office/2007/relationships/hdphoto" Target="../media/hdphoto10.wdp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microsoft.com/office/2007/relationships/hdphoto" Target="../media/hdphoto9.wdp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6.jpeg"/><Relationship Id="rId2" Type="http://schemas.openxmlformats.org/officeDocument/2006/relationships/image" Target="../media/image16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7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7" Type="http://schemas.openxmlformats.org/officeDocument/2006/relationships/image" Target="../media/image172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1.jpeg"/><Relationship Id="rId5" Type="http://schemas.microsoft.com/office/2007/relationships/hdphoto" Target="../media/hdphoto11.wdp"/><Relationship Id="rId4" Type="http://schemas.openxmlformats.org/officeDocument/2006/relationships/image" Target="../media/image170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5.jpeg"/><Relationship Id="rId5" Type="http://schemas.openxmlformats.org/officeDocument/2006/relationships/image" Target="../media/image174.jpeg"/><Relationship Id="rId4" Type="http://schemas.openxmlformats.org/officeDocument/2006/relationships/image" Target="../media/image17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4113" cy="1143000"/>
          </a:xfrm>
          <a:prstGeom prst="rect">
            <a:avLst/>
          </a:prstGeom>
          <a:solidFill>
            <a:srgbClr val="E1EFE4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15363" name="Picture 5" descr="IMG_005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4437063"/>
            <a:ext cx="2663825" cy="19367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0"/>
            <a:ext cx="771525" cy="1087438"/>
          </a:xfrm>
          <a:prstGeom prst="rect">
            <a:avLst/>
          </a:prstGeom>
          <a:solidFill>
            <a:schemeClr val="bg2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sp>
        <p:nvSpPr>
          <p:cNvPr id="15365" name="WordArt 12"/>
          <p:cNvSpPr>
            <a:spLocks noChangeArrowheads="1" noChangeShapeType="1" noTextEdit="1"/>
          </p:cNvSpPr>
          <p:nvPr/>
        </p:nvSpPr>
        <p:spPr bwMode="auto">
          <a:xfrm>
            <a:off x="1941513" y="2133600"/>
            <a:ext cx="5499100" cy="172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+mj-lt"/>
                <a:ea typeface="+mj-lt"/>
                <a:cs typeface="+mj-lt"/>
              </a:rPr>
              <a:t>Вместе мы – </a:t>
            </a:r>
          </a:p>
          <a:p>
            <a:pPr algn="ctr"/>
            <a:r>
              <a:rPr lang="ru-RU" sz="3600" kern="1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dist="563972" dir="14049741" sx="125000" sy="125000" algn="tl" rotWithShape="0">
                    <a:srgbClr val="C7DFD3">
                      <a:alpha val="79999"/>
                    </a:srgbClr>
                  </a:outerShdw>
                </a:effectLst>
                <a:latin typeface="+mj-lt"/>
                <a:ea typeface="+mj-lt"/>
                <a:cs typeface="+mj-lt"/>
              </a:rPr>
              <a:t>сила!</a:t>
            </a:r>
          </a:p>
        </p:txBody>
      </p:sp>
      <p:sp>
        <p:nvSpPr>
          <p:cNvPr id="15366" name="WordArt 13"/>
          <p:cNvSpPr>
            <a:spLocks noChangeArrowheads="1" noChangeShapeType="1" noTextEdit="1"/>
          </p:cNvSpPr>
          <p:nvPr/>
        </p:nvSpPr>
        <p:spPr bwMode="auto">
          <a:xfrm>
            <a:off x="1954213" y="693738"/>
            <a:ext cx="5616575" cy="7905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j-lt"/>
                <a:ea typeface="+mj-lt"/>
                <a:cs typeface="+mj-lt"/>
              </a:rPr>
              <a:t>Бюджетное учреждение здравоохранения </a:t>
            </a:r>
          </a:p>
          <a:p>
            <a:pPr algn="ctr"/>
            <a:r>
              <a:rPr lang="ru-RU" i="1" kern="10"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+mj-lt"/>
                <a:ea typeface="+mj-lt"/>
                <a:cs typeface="+mj-lt"/>
              </a:rPr>
              <a:t>Омской области "Тарская ЦРБ"</a:t>
            </a:r>
          </a:p>
        </p:txBody>
      </p:sp>
      <p:pic>
        <p:nvPicPr>
          <p:cNvPr id="15367" name="Picture 21" descr="1207201379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1916113"/>
            <a:ext cx="1566863" cy="20875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8" name="Picture 24" descr="IMG_799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100" y="4437063"/>
            <a:ext cx="2520950" cy="18907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9" name="Picture 26" descr="фото_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46263"/>
            <a:ext cx="1536700" cy="23034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70" name="Picture 28" descr="жк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398963"/>
            <a:ext cx="2546350" cy="19748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5" descr="(15) Лучший по профессии мс УМК Федоренко 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96" r="13538"/>
          <a:stretch>
            <a:fillRect/>
          </a:stretch>
        </p:blipFill>
        <p:spPr bwMode="auto">
          <a:xfrm>
            <a:off x="230188" y="1966913"/>
            <a:ext cx="4176712" cy="42195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581" name="WordArt 14"/>
          <p:cNvSpPr>
            <a:spLocks noChangeArrowheads="1" noChangeShapeType="1" noTextEdit="1"/>
          </p:cNvSpPr>
          <p:nvPr/>
        </p:nvSpPr>
        <p:spPr bwMode="auto">
          <a:xfrm>
            <a:off x="1187450" y="620713"/>
            <a:ext cx="6769100" cy="10080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Призер профессионального конкурса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"Лучший по профессии"  2012 г.</a:t>
            </a:r>
          </a:p>
        </p:txBody>
      </p:sp>
      <p:sp>
        <p:nvSpPr>
          <p:cNvPr id="6" name="Rectangle 22"/>
          <p:cNvSpPr>
            <a:spLocks noChangeArrowheads="1"/>
          </p:cNvSpPr>
          <p:nvPr/>
        </p:nvSpPr>
        <p:spPr bwMode="auto">
          <a:xfrm>
            <a:off x="4572000" y="2174954"/>
            <a:ext cx="4392613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«Лучшая медицинская сестра УМК»</a:t>
            </a:r>
            <a:endParaRPr lang="ru-RU" altLang="ru-RU" sz="3200" b="1" dirty="0" smtClean="0">
              <a:latin typeface="+mn-lt"/>
            </a:endParaRP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4643883" y="3721675"/>
            <a:ext cx="439261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Федоренко 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Татьяна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Михайловна</a:t>
            </a:r>
            <a:endParaRPr lang="ru-RU" altLang="ru-RU" sz="3200" b="1" dirty="0" smtClean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6" descr="Невр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7"/>
          <a:stretch/>
        </p:blipFill>
        <p:spPr bwMode="auto">
          <a:xfrm>
            <a:off x="395288" y="2847181"/>
            <a:ext cx="1952625" cy="28860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8" descr="9 мая 0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847181"/>
            <a:ext cx="2630487" cy="28797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6" name="WordArt 22"/>
          <p:cNvSpPr>
            <a:spLocks noChangeArrowheads="1" noChangeShapeType="1" noTextEdit="1"/>
          </p:cNvSpPr>
          <p:nvPr/>
        </p:nvSpPr>
        <p:spPr bwMode="auto">
          <a:xfrm>
            <a:off x="901092" y="754495"/>
            <a:ext cx="7127291" cy="10080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Призеры  профессионального конкурса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"Лучший по профессии"</a:t>
            </a:r>
          </a:p>
        </p:txBody>
      </p:sp>
      <p:pic>
        <p:nvPicPr>
          <p:cNvPr id="25608" name="Picture 24" descr="IMG_56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2847181"/>
            <a:ext cx="2339975" cy="28797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609" name="WordArt 25"/>
          <p:cNvSpPr>
            <a:spLocks noChangeArrowheads="1" noChangeShapeType="1" noTextEdit="1"/>
          </p:cNvSpPr>
          <p:nvPr/>
        </p:nvSpPr>
        <p:spPr bwMode="auto">
          <a:xfrm>
            <a:off x="3636194" y="5805264"/>
            <a:ext cx="1871910" cy="6548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Кускова </a:t>
            </a:r>
          </a:p>
          <a:p>
            <a:pPr algn="ctr"/>
            <a:r>
              <a:rPr lang="ru-RU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Наталья </a:t>
            </a:r>
            <a:endParaRPr lang="ru-RU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  <a:p>
            <a:pPr algn="ctr"/>
            <a:r>
              <a:rPr lang="ru-RU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Александровна</a:t>
            </a:r>
            <a:endParaRPr lang="ru-RU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</p:txBody>
      </p:sp>
      <p:sp>
        <p:nvSpPr>
          <p:cNvPr id="25610" name="WordArt 27"/>
          <p:cNvSpPr>
            <a:spLocks noChangeArrowheads="1" noChangeShapeType="1" noTextEdit="1"/>
          </p:cNvSpPr>
          <p:nvPr/>
        </p:nvSpPr>
        <p:spPr bwMode="auto">
          <a:xfrm>
            <a:off x="7020272" y="5805264"/>
            <a:ext cx="1368251" cy="6480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Богданова </a:t>
            </a:r>
          </a:p>
          <a:p>
            <a:pPr algn="ctr"/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Надежда </a:t>
            </a:r>
            <a:endParaRPr lang="ru-RU" sz="16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  <a:p>
            <a:pPr algn="ctr"/>
            <a:r>
              <a:rPr lang="ru-RU" sz="1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Васильевна</a:t>
            </a:r>
            <a:endParaRPr lang="ru-RU" sz="1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</p:txBody>
      </p:sp>
      <p:sp>
        <p:nvSpPr>
          <p:cNvPr id="25611" name="WordArt 29"/>
          <p:cNvSpPr>
            <a:spLocks noChangeArrowheads="1" noChangeShapeType="1" noTextEdit="1"/>
          </p:cNvSpPr>
          <p:nvPr/>
        </p:nvSpPr>
        <p:spPr bwMode="auto">
          <a:xfrm>
            <a:off x="466873" y="5798491"/>
            <a:ext cx="1872879" cy="72685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Невротов</a:t>
            </a:r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 </a:t>
            </a:r>
          </a:p>
          <a:p>
            <a:pPr algn="ctr"/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Сергей </a:t>
            </a:r>
            <a:endParaRPr lang="ru-RU" sz="16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  <a:p>
            <a:pPr algn="ctr"/>
            <a:r>
              <a:rPr lang="ru-RU" sz="1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Александрович</a:t>
            </a:r>
            <a:endParaRPr lang="ru-RU" sz="1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</p:txBody>
      </p:sp>
      <p:sp>
        <p:nvSpPr>
          <p:cNvPr id="25612" name="WordArt 25"/>
          <p:cNvSpPr>
            <a:spLocks noChangeArrowheads="1" noChangeShapeType="1" noTextEdit="1"/>
          </p:cNvSpPr>
          <p:nvPr/>
        </p:nvSpPr>
        <p:spPr bwMode="auto">
          <a:xfrm>
            <a:off x="394841" y="2123207"/>
            <a:ext cx="1944911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"Лучший фельдшер"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 2010 год </a:t>
            </a:r>
          </a:p>
        </p:txBody>
      </p:sp>
      <p:sp>
        <p:nvSpPr>
          <p:cNvPr id="25613" name="WordArt 25"/>
          <p:cNvSpPr>
            <a:spLocks noChangeArrowheads="1" noChangeShapeType="1" noTextEdit="1"/>
          </p:cNvSpPr>
          <p:nvPr/>
        </p:nvSpPr>
        <p:spPr bwMode="auto">
          <a:xfrm>
            <a:off x="3419475" y="2050182"/>
            <a:ext cx="24495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"Лучший медицинская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сестра наркологическая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"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 2011 год </a:t>
            </a:r>
          </a:p>
        </p:txBody>
      </p:sp>
      <p:sp>
        <p:nvSpPr>
          <p:cNvPr id="25614" name="WordArt 25"/>
          <p:cNvSpPr>
            <a:spLocks noChangeArrowheads="1" noChangeShapeType="1" noTextEdit="1"/>
          </p:cNvSpPr>
          <p:nvPr/>
        </p:nvSpPr>
        <p:spPr bwMode="auto">
          <a:xfrm>
            <a:off x="6372225" y="2050182"/>
            <a:ext cx="24495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"Лучший медицинская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3300"/>
              </a:solidFill>
              <a:latin typeface="+mn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сестра диетическая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"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+mn-lt"/>
                <a:cs typeface="Times New Roman"/>
              </a:rPr>
              <a:t> 2011 год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WordArt 14"/>
          <p:cNvSpPr>
            <a:spLocks noChangeArrowheads="1" noChangeShapeType="1" noTextEdit="1"/>
          </p:cNvSpPr>
          <p:nvPr/>
        </p:nvSpPr>
        <p:spPr bwMode="auto">
          <a:xfrm>
            <a:off x="107504" y="692150"/>
            <a:ext cx="8640960" cy="10080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Участие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проекте </a:t>
            </a:r>
            <a:endParaRPr lang="ru-RU" sz="32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"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Исследования в сестринском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деле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ea typeface="+mn-lt"/>
                <a:cs typeface="+mn-lt"/>
              </a:rPr>
              <a:t>"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2013-2014 гг.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26629" name="Picture 11" descr="Копия DSCN05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2337769"/>
            <a:ext cx="3406432" cy="298511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30" name="Picture 17" descr="Изображение 0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495" y="2996952"/>
            <a:ext cx="2387297" cy="335467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631" name="Picture 21" descr="Изображение 0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449" y="1916113"/>
            <a:ext cx="2270039" cy="3241079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6632" name="WordArt 14"/>
          <p:cNvSpPr>
            <a:spLocks noChangeArrowheads="1" noChangeShapeType="1" noTextEdit="1"/>
          </p:cNvSpPr>
          <p:nvPr/>
        </p:nvSpPr>
        <p:spPr bwMode="auto">
          <a:xfrm>
            <a:off x="3080995" y="5517132"/>
            <a:ext cx="3313112" cy="8641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Буданова </a:t>
            </a:r>
            <a:endParaRPr lang="ru-RU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Елена Александровна</a:t>
            </a:r>
            <a:endParaRPr lang="ru-RU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216025" y="908571"/>
            <a:ext cx="8676455" cy="72037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Участие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во всероссийских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мероприятиях</a:t>
            </a:r>
          </a:p>
        </p:txBody>
      </p:sp>
      <p:pic>
        <p:nvPicPr>
          <p:cNvPr id="27653" name="Picture 17" descr="Изображение 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570" y="1916832"/>
            <a:ext cx="4439803" cy="296118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4" name="Picture 18" descr="Изображение 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5516" y="2852936"/>
            <a:ext cx="4451632" cy="295724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WordArt 9"/>
          <p:cNvSpPr>
            <a:spLocks noChangeArrowheads="1" noChangeShapeType="1" noTextEdit="1"/>
          </p:cNvSpPr>
          <p:nvPr/>
        </p:nvSpPr>
        <p:spPr bwMode="auto">
          <a:xfrm>
            <a:off x="251520" y="764704"/>
            <a:ext cx="8640960" cy="64859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Участие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 региональных мероприятиях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28677" name="Picture 6" descr="DSCN011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660" y="1412776"/>
            <a:ext cx="3361324" cy="2310041"/>
          </a:xfrm>
          <a:prstGeom prst="rect">
            <a:avLst/>
          </a:prstGeom>
          <a:noFill/>
          <a:ln w="3175" algn="in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15" descr="20161028_123725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2" r="9317"/>
          <a:stretch/>
        </p:blipFill>
        <p:spPr bwMode="auto">
          <a:xfrm>
            <a:off x="5091844" y="1412776"/>
            <a:ext cx="3215180" cy="233778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10" descr="семинар УМК 09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568" y="3861048"/>
            <a:ext cx="3394550" cy="25922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80" name="Picture 21" descr="DSCN027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3060" y="3913867"/>
            <a:ext cx="3239646" cy="253946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0" name="Picture 4" descr="P113066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69073"/>
            <a:ext cx="5111566" cy="307762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1" name="Picture 5" descr="P113066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270886"/>
            <a:ext cx="3635375" cy="304088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702" name="WordArt 6"/>
          <p:cNvSpPr>
            <a:spLocks noChangeArrowheads="1" noChangeShapeType="1" noTextEdit="1"/>
          </p:cNvSpPr>
          <p:nvPr/>
        </p:nvSpPr>
        <p:spPr bwMode="auto">
          <a:xfrm>
            <a:off x="1331863" y="764307"/>
            <a:ext cx="6840537" cy="11525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Обмен опытом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руководителями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сестринского персонала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региона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11" descr="P12301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941513"/>
            <a:ext cx="2879725" cy="21605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14" descr="P123018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221163"/>
            <a:ext cx="2917825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16" descr="IMG_554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4221163"/>
            <a:ext cx="2916237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4" descr="саргатка 00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1916113"/>
            <a:ext cx="2881313" cy="21621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6"/>
          <p:cNvSpPr>
            <a:spLocks noChangeArrowheads="1" noChangeShapeType="1" noTextEdit="1"/>
          </p:cNvSpPr>
          <p:nvPr/>
        </p:nvSpPr>
        <p:spPr bwMode="auto">
          <a:xfrm>
            <a:off x="1331863" y="620688"/>
            <a:ext cx="6840537" cy="11525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Обмен опытом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руководителями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сестринского персонала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региона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204864"/>
            <a:ext cx="5112246" cy="38360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9" name="Picture 5" descr="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889497"/>
            <a:ext cx="2897187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50" name="Picture 5" descr="саргатка 06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149725"/>
            <a:ext cx="2951162" cy="22717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WordArt 6"/>
          <p:cNvSpPr>
            <a:spLocks noChangeArrowheads="1" noChangeShapeType="1" noTextEdit="1"/>
          </p:cNvSpPr>
          <p:nvPr/>
        </p:nvSpPr>
        <p:spPr bwMode="auto">
          <a:xfrm>
            <a:off x="1331863" y="620688"/>
            <a:ext cx="6840537" cy="11525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Обмен опытом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руководителями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сестринского персонала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региона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1" name="Picture 13" descr="IMG_05272016_09442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949735"/>
            <a:ext cx="2811554" cy="2109504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2" name="Picture 11" descr="IMG_934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33" y="1916832"/>
            <a:ext cx="2736155" cy="21460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774" name="WordArt 14"/>
          <p:cNvSpPr>
            <a:spLocks noChangeArrowheads="1" noChangeShapeType="1" noTextEdit="1"/>
          </p:cNvSpPr>
          <p:nvPr/>
        </p:nvSpPr>
        <p:spPr bwMode="auto">
          <a:xfrm>
            <a:off x="2196034" y="764704"/>
            <a:ext cx="5256485" cy="64861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Участие в акциях </a:t>
            </a:r>
          </a:p>
        </p:txBody>
      </p:sp>
      <p:pic>
        <p:nvPicPr>
          <p:cNvPr id="32775" name="Picture 18" descr="1 июня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332209"/>
            <a:ext cx="2812182" cy="199556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6" name="Picture 20" descr="Нагорное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4898"/>
            <a:ext cx="2811554" cy="210782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7" name="Picture 23" descr="IMG_699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109" y="4332297"/>
            <a:ext cx="2812051" cy="199389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8" name="Picture 24" descr="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333" y="4257866"/>
            <a:ext cx="2736155" cy="205085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225" y="1003066"/>
            <a:ext cx="1117407" cy="1106647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 bwMode="auto">
          <a:xfrm>
            <a:off x="1115616" y="1340768"/>
            <a:ext cx="662473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257175" indent="-257175" algn="ctr" defTabSz="342900">
              <a:buFont typeface="Arial" charset="0"/>
              <a:buNone/>
            </a:pPr>
            <a:r>
              <a:rPr lang="ru-RU" altLang="ru-RU" sz="3700" b="1" dirty="0" smtClean="0">
                <a:latin typeface="+mj-lt"/>
              </a:rPr>
              <a:t>В </a:t>
            </a:r>
            <a:r>
              <a:rPr lang="ru-RU" altLang="ru-RU" sz="3700" b="1" dirty="0" smtClean="0">
                <a:latin typeface="+mj-lt"/>
              </a:rPr>
              <a:t>БУЗОО «Тарская ЦРБ» </a:t>
            </a:r>
            <a:r>
              <a:rPr lang="ru-RU" altLang="ru-RU" sz="3700" b="1" dirty="0" smtClean="0">
                <a:latin typeface="+mj-lt"/>
              </a:rPr>
              <a:t>работают </a:t>
            </a:r>
            <a:r>
              <a:rPr lang="ru-RU" altLang="ru-RU" sz="3700" b="1" dirty="0" smtClean="0">
                <a:latin typeface="+mj-lt"/>
              </a:rPr>
              <a:t>457 человек сестринского </a:t>
            </a:r>
            <a:r>
              <a:rPr lang="ru-RU" altLang="ru-RU" sz="3700" b="1" dirty="0">
                <a:latin typeface="+mj-lt"/>
              </a:rPr>
              <a:t> </a:t>
            </a:r>
            <a:r>
              <a:rPr lang="ru-RU" altLang="ru-RU" sz="3700" b="1" dirty="0" smtClean="0">
                <a:latin typeface="+mj-lt"/>
              </a:rPr>
              <a:t>персонала</a:t>
            </a:r>
            <a:r>
              <a:rPr lang="ru-RU" altLang="ru-RU" sz="3700" b="1" dirty="0" smtClean="0">
                <a:latin typeface="+mj-lt"/>
              </a:rPr>
              <a:t>, </a:t>
            </a:r>
            <a:r>
              <a:rPr lang="ru-RU" altLang="ru-RU" sz="3700" b="1" dirty="0">
                <a:latin typeface="+mj-lt"/>
              </a:rPr>
              <a:t> </a:t>
            </a:r>
            <a:r>
              <a:rPr lang="ru-RU" altLang="ru-RU" sz="3700" b="1" dirty="0" smtClean="0">
                <a:latin typeface="+mj-lt"/>
              </a:rPr>
              <a:t>       </a:t>
            </a:r>
            <a:r>
              <a:rPr lang="ru-RU" altLang="ru-RU" sz="3700" b="1" dirty="0" smtClean="0">
                <a:latin typeface="+mj-lt"/>
              </a:rPr>
              <a:t>378 являются </a:t>
            </a:r>
            <a:r>
              <a:rPr lang="ru-RU" altLang="ru-RU" sz="3700" b="1" dirty="0" smtClean="0">
                <a:latin typeface="+mj-lt"/>
              </a:rPr>
              <a:t>членами Омской профессиональной сестринской Ассоциации, </a:t>
            </a:r>
            <a:r>
              <a:rPr lang="ru-RU" altLang="ru-RU" sz="3700" b="1" dirty="0" smtClean="0">
                <a:latin typeface="+mj-lt"/>
              </a:rPr>
              <a:t>       что </a:t>
            </a:r>
            <a:r>
              <a:rPr lang="ru-RU" altLang="ru-RU" sz="3700" b="1" dirty="0" smtClean="0">
                <a:latin typeface="+mj-lt"/>
              </a:rPr>
              <a:t>составляет 83% от общего </a:t>
            </a:r>
            <a:r>
              <a:rPr lang="ru-RU" altLang="ru-RU" sz="3700" b="1" dirty="0" smtClean="0">
                <a:latin typeface="+mj-lt"/>
              </a:rPr>
              <a:t>числа</a:t>
            </a:r>
            <a:endParaRPr lang="ru-RU" altLang="ru-RU" sz="3700" b="1" dirty="0" smtClean="0">
              <a:latin typeface="+mj-lt"/>
            </a:endParaRPr>
          </a:p>
          <a:p>
            <a:pPr marL="257175" indent="-257175" defTabSz="342900" eaLnBrk="1" hangingPunct="1"/>
            <a:endParaRPr lang="ru-RU" altLang="ru-RU" sz="3700" b="1" dirty="0" smtClean="0">
              <a:latin typeface="+mj-lt"/>
            </a:endParaRPr>
          </a:p>
        </p:txBody>
      </p:sp>
      <p:pic>
        <p:nvPicPr>
          <p:cNvPr id="33796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1052736"/>
            <a:ext cx="961432" cy="135406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1025525" y="692150"/>
            <a:ext cx="7507288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j-lt"/>
                <a:ea typeface="+mj-lt"/>
                <a:cs typeface="+mj-lt"/>
              </a:rPr>
              <a:t>Славен трудом человек!</a:t>
            </a:r>
          </a:p>
        </p:txBody>
      </p:sp>
      <p:pic>
        <p:nvPicPr>
          <p:cNvPr id="16387" name="Picture 7" descr="01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1484313"/>
            <a:ext cx="2022475" cy="26987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8" descr="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84538"/>
            <a:ext cx="2700337" cy="20256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9" descr="IMG_89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3213100"/>
            <a:ext cx="2592388" cy="194468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10" descr="0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475" y="4437063"/>
            <a:ext cx="2663825" cy="199866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WordArt 5"/>
          <p:cNvSpPr>
            <a:spLocks noChangeArrowheads="1" noChangeShapeType="1" noTextEdit="1"/>
          </p:cNvSpPr>
          <p:nvPr/>
        </p:nvSpPr>
        <p:spPr bwMode="auto">
          <a:xfrm>
            <a:off x="250825" y="620713"/>
            <a:ext cx="8569648" cy="11525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Ключевые члены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Омской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профессиональной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сестринской ассоциации</a:t>
            </a:r>
          </a:p>
        </p:txBody>
      </p:sp>
      <p:pic>
        <p:nvPicPr>
          <p:cNvPr id="34821" name="Picture 9" descr="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2339337" cy="30281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2" name="Picture 10" descr="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4" y="2060575"/>
            <a:ext cx="2378595" cy="307629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823" name="Picture 11" descr="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060575"/>
            <a:ext cx="2376810" cy="307629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824" name="WordArt 12"/>
          <p:cNvSpPr>
            <a:spLocks noChangeArrowheads="1" noChangeShapeType="1" noTextEdit="1"/>
          </p:cNvSpPr>
          <p:nvPr/>
        </p:nvSpPr>
        <p:spPr bwMode="auto">
          <a:xfrm>
            <a:off x="466849" y="5301357"/>
            <a:ext cx="1944911" cy="9359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6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Русинова</a:t>
            </a:r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 </a:t>
            </a:r>
            <a:endParaRPr lang="ru-RU" sz="16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Ольга </a:t>
            </a:r>
            <a:endParaRPr lang="ru-RU" sz="1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Анатольевна</a:t>
            </a:r>
          </a:p>
        </p:txBody>
      </p:sp>
      <p:sp>
        <p:nvSpPr>
          <p:cNvPr id="34825" name="WordArt 13"/>
          <p:cNvSpPr>
            <a:spLocks noChangeArrowheads="1" noChangeShapeType="1" noTextEdit="1"/>
          </p:cNvSpPr>
          <p:nvPr/>
        </p:nvSpPr>
        <p:spPr bwMode="auto">
          <a:xfrm>
            <a:off x="3275856" y="5301208"/>
            <a:ext cx="2086718" cy="93595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Лукьянова </a:t>
            </a:r>
            <a:endParaRPr lang="ru-RU" sz="14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Людмила </a:t>
            </a:r>
            <a:endParaRPr lang="ru-RU" sz="1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Анатольевна</a:t>
            </a:r>
          </a:p>
        </p:txBody>
      </p:sp>
      <p:sp>
        <p:nvSpPr>
          <p:cNvPr id="34826" name="WordArt 14"/>
          <p:cNvSpPr>
            <a:spLocks noChangeArrowheads="1" noChangeShapeType="1" noTextEdit="1"/>
          </p:cNvSpPr>
          <p:nvPr/>
        </p:nvSpPr>
        <p:spPr bwMode="auto">
          <a:xfrm>
            <a:off x="6444208" y="5311026"/>
            <a:ext cx="2088158" cy="10073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Косенко</a:t>
            </a:r>
          </a:p>
          <a:p>
            <a:pPr algn="ctr"/>
            <a:r>
              <a:rPr lang="ru-RU" sz="1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 </a:t>
            </a:r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Алёна </a:t>
            </a:r>
          </a:p>
          <a:p>
            <a:pPr algn="ctr"/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Геннадьевна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WordArt 6"/>
          <p:cNvSpPr>
            <a:spLocks noChangeArrowheads="1" noChangeShapeType="1" noTextEdit="1"/>
          </p:cNvSpPr>
          <p:nvPr/>
        </p:nvSpPr>
        <p:spPr bwMode="auto">
          <a:xfrm>
            <a:off x="1336603" y="692696"/>
            <a:ext cx="6354762" cy="57559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Комитеты 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Совета по СД</a:t>
            </a:r>
          </a:p>
        </p:txBody>
      </p:sp>
      <p:pic>
        <p:nvPicPr>
          <p:cNvPr id="35845" name="Picture 13" descr="Изображение 0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616968"/>
            <a:ext cx="1944688" cy="1524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6" name="WordArt 8"/>
          <p:cNvSpPr>
            <a:spLocks noChangeArrowheads="1" noChangeShapeType="1" noTextEdit="1"/>
          </p:cNvSpPr>
          <p:nvPr/>
        </p:nvSpPr>
        <p:spPr bwMode="auto">
          <a:xfrm>
            <a:off x="323850" y="3284984"/>
            <a:ext cx="1799878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Профессиональный 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</a:t>
            </a:r>
          </a:p>
        </p:txBody>
      </p:sp>
      <p:pic>
        <p:nvPicPr>
          <p:cNvPr id="35847" name="Picture 3" descr="G:\стерил\конкурсная комисс 0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438" y="1628800"/>
            <a:ext cx="2016125" cy="1512887"/>
          </a:xfrm>
          <a:prstGeom prst="rect">
            <a:avLst/>
          </a:prstGeom>
          <a:noFill/>
          <a:ln w="3175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8" name="WordArt 10"/>
          <p:cNvSpPr>
            <a:spLocks noChangeArrowheads="1" noChangeShapeType="1" noTextEdit="1"/>
          </p:cNvSpPr>
          <p:nvPr/>
        </p:nvSpPr>
        <p:spPr bwMode="auto">
          <a:xfrm>
            <a:off x="2339753" y="3284984"/>
            <a:ext cx="217423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 по инфекционной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безопасности</a:t>
            </a:r>
          </a:p>
        </p:txBody>
      </p:sp>
      <p:pic>
        <p:nvPicPr>
          <p:cNvPr id="35849" name="Picture 9" descr="DSCN216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1628801"/>
            <a:ext cx="2017713" cy="152328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0" name="WordArt 12"/>
          <p:cNvSpPr>
            <a:spLocks noChangeArrowheads="1" noChangeShapeType="1" noTextEdit="1"/>
          </p:cNvSpPr>
          <p:nvPr/>
        </p:nvSpPr>
        <p:spPr bwMode="auto">
          <a:xfrm>
            <a:off x="4859338" y="3285877"/>
            <a:ext cx="1728787" cy="142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Этический комитет</a:t>
            </a:r>
          </a:p>
        </p:txBody>
      </p:sp>
      <p:pic>
        <p:nvPicPr>
          <p:cNvPr id="35851" name="Picture 9" descr="IMG_10272016_084839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694" b="16522"/>
          <a:stretch/>
        </p:blipFill>
        <p:spPr bwMode="auto">
          <a:xfrm>
            <a:off x="7164288" y="1628800"/>
            <a:ext cx="1764507" cy="152328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2" name="WordArt 14"/>
          <p:cNvSpPr>
            <a:spLocks noChangeArrowheads="1" noChangeShapeType="1" noTextEdit="1"/>
          </p:cNvSpPr>
          <p:nvPr/>
        </p:nvSpPr>
        <p:spPr bwMode="auto">
          <a:xfrm>
            <a:off x="7092950" y="3265839"/>
            <a:ext cx="1800225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Лечебно-диагностический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 комитет</a:t>
            </a:r>
          </a:p>
        </p:txBody>
      </p:sp>
      <p:pic>
        <p:nvPicPr>
          <p:cNvPr id="35853" name="Picture 10" descr="Изображение 01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478" y="4077072"/>
            <a:ext cx="1873250" cy="1425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4" name="WordArt 16"/>
          <p:cNvSpPr>
            <a:spLocks noChangeArrowheads="1" noChangeShapeType="1" noTextEdit="1"/>
          </p:cNvSpPr>
          <p:nvPr/>
        </p:nvSpPr>
        <p:spPr bwMode="auto">
          <a:xfrm>
            <a:off x="539429" y="5625430"/>
            <a:ext cx="1080243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питания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</p:txBody>
      </p:sp>
      <p:pic>
        <p:nvPicPr>
          <p:cNvPr id="35855" name="Picture 9" descr="P100085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21" b="6705"/>
          <a:stretch/>
        </p:blipFill>
        <p:spPr bwMode="auto">
          <a:xfrm>
            <a:off x="2853060" y="4077072"/>
            <a:ext cx="1358900" cy="1403351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6" name="WordArt 18"/>
          <p:cNvSpPr>
            <a:spLocks noChangeArrowheads="1" noChangeShapeType="1" noTextEdit="1"/>
          </p:cNvSpPr>
          <p:nvPr/>
        </p:nvSpPr>
        <p:spPr bwMode="auto">
          <a:xfrm>
            <a:off x="7237288" y="5608364"/>
            <a:ext cx="1727200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 по </a:t>
            </a:r>
            <a:r>
              <a:rPr lang="ru-RU" sz="1200" i="1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курации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 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младшего персонала</a:t>
            </a:r>
          </a:p>
        </p:txBody>
      </p:sp>
      <p:pic>
        <p:nvPicPr>
          <p:cNvPr id="35857" name="Picture 10" descr="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077072"/>
            <a:ext cx="1871662" cy="14033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58" name="WordArt 20"/>
          <p:cNvSpPr>
            <a:spLocks noChangeArrowheads="1" noChangeShapeType="1" noTextEdit="1"/>
          </p:cNvSpPr>
          <p:nvPr/>
        </p:nvSpPr>
        <p:spPr bwMode="auto">
          <a:xfrm>
            <a:off x="5292080" y="5626224"/>
            <a:ext cx="1224136" cy="323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фельдшеров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</p:txBody>
      </p:sp>
      <p:pic>
        <p:nvPicPr>
          <p:cNvPr id="35859" name="Picture 8" descr="DSCN216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7288" y="4005064"/>
            <a:ext cx="1727200" cy="13890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60" name="WordArt 22"/>
          <p:cNvSpPr>
            <a:spLocks noChangeArrowheads="1" noChangeShapeType="1" noTextEdit="1"/>
          </p:cNvSpPr>
          <p:nvPr/>
        </p:nvSpPr>
        <p:spPr bwMode="auto">
          <a:xfrm>
            <a:off x="2483644" y="5589240"/>
            <a:ext cx="2160364" cy="864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Комитет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по медикаментозному 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и медицинскому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cs typeface="Times New Roman"/>
              </a:rPr>
              <a:t>обеспечению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j-lt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7" descr="P106005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375" y="1600200"/>
            <a:ext cx="3016250" cy="21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9" descr="P10600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700808"/>
            <a:ext cx="3887787" cy="2143125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9" name="Picture 14" descr="Итоги конкурса 2014 года 00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180" y="4076698"/>
            <a:ext cx="3024188" cy="230478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0" name="WordArt 9"/>
          <p:cNvSpPr>
            <a:spLocks noChangeArrowheads="1" noChangeShapeType="1" noTextEdit="1"/>
          </p:cNvSpPr>
          <p:nvPr/>
        </p:nvSpPr>
        <p:spPr bwMode="auto">
          <a:xfrm>
            <a:off x="107504" y="764704"/>
            <a:ext cx="8820471" cy="43259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Заседание экспертной </a:t>
            </a:r>
            <a:r>
              <a:rPr lang="ru-RU" sz="32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предаттестационной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 комиссии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36872" name="Picture 7" descr="Новые фото сестёр 07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040" y="1683346"/>
            <a:ext cx="3025328" cy="21605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3" name="Содержимое 3" descr="P1060048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20" t="25122" r="10479" b="15078"/>
          <a:stretch/>
        </p:blipFill>
        <p:spPr bwMode="auto">
          <a:xfrm>
            <a:off x="408189" y="4076699"/>
            <a:ext cx="3874886" cy="2304783"/>
          </a:xfrm>
          <a:prstGeom prst="rect">
            <a:avLst/>
          </a:prstGeom>
          <a:noFill/>
          <a:ln w="9525" algn="in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7" descr="P106005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8425" y="1600200"/>
            <a:ext cx="2216150" cy="2185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2" name="Picture 18" descr="комл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2914650" cy="225799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3" name="Picture 19" descr="комл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005064"/>
            <a:ext cx="2916238" cy="230425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894" name="Picture 20" descr="комл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294" y="4005064"/>
            <a:ext cx="3060700" cy="22955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5" name="WordArt 9"/>
          <p:cNvSpPr>
            <a:spLocks noChangeArrowheads="1" noChangeShapeType="1" noTextEdit="1"/>
          </p:cNvSpPr>
          <p:nvPr/>
        </p:nvSpPr>
        <p:spPr bwMode="auto">
          <a:xfrm>
            <a:off x="179512" y="764704"/>
            <a:ext cx="8640960" cy="50358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Проведение комплексных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обходов</a:t>
            </a:r>
          </a:p>
        </p:txBody>
      </p:sp>
      <p:pic>
        <p:nvPicPr>
          <p:cNvPr id="37897" name="Picture 23" descr="комл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84784"/>
            <a:ext cx="3024336" cy="225062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13" descr="DSCN189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3" y="4077072"/>
            <a:ext cx="3312368" cy="22686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917" name="Picture 4" descr="Стенд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56792"/>
            <a:ext cx="3455740" cy="237544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18" name="Picture 7" descr="P13506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2" y="1557338"/>
            <a:ext cx="3311599" cy="237490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919" name="WordArt 9"/>
          <p:cNvSpPr>
            <a:spLocks noChangeArrowheads="1" noChangeShapeType="1" noTextEdit="1"/>
          </p:cNvSpPr>
          <p:nvPr/>
        </p:nvSpPr>
        <p:spPr bwMode="auto">
          <a:xfrm>
            <a:off x="970957" y="692696"/>
            <a:ext cx="7488831" cy="64861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Повышение профессионального уровня</a:t>
            </a:r>
          </a:p>
        </p:txBody>
      </p:sp>
      <p:pic>
        <p:nvPicPr>
          <p:cNvPr id="38920" name="Picture 17" descr="Рисунок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36" y="4077072"/>
            <a:ext cx="3489252" cy="223224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WordArt 9"/>
          <p:cNvSpPr>
            <a:spLocks noChangeArrowheads="1" noChangeShapeType="1" noTextEdit="1"/>
          </p:cNvSpPr>
          <p:nvPr/>
        </p:nvSpPr>
        <p:spPr bwMode="auto">
          <a:xfrm>
            <a:off x="467545" y="692696"/>
            <a:ext cx="8136903" cy="65462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Профессиональная деятельность</a:t>
            </a:r>
          </a:p>
        </p:txBody>
      </p:sp>
      <p:pic>
        <p:nvPicPr>
          <p:cNvPr id="39941" name="Picture 16" descr="IMG_0166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69" b="13324"/>
          <a:stretch/>
        </p:blipFill>
        <p:spPr bwMode="auto">
          <a:xfrm>
            <a:off x="4932040" y="3789040"/>
            <a:ext cx="2952328" cy="238371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2" name="Picture 20" descr="IMG_0247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25"/>
          <a:stretch/>
        </p:blipFill>
        <p:spPr bwMode="auto">
          <a:xfrm>
            <a:off x="4932040" y="1628800"/>
            <a:ext cx="2914650" cy="192967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3" name="Picture 21" descr="Новые фото сестёр 13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600200"/>
            <a:ext cx="3492500" cy="20081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944" name="Picture 22" descr="IMG_5616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85"/>
          <a:stretch/>
        </p:blipFill>
        <p:spPr bwMode="auto">
          <a:xfrm>
            <a:off x="611560" y="3806185"/>
            <a:ext cx="3528392" cy="243112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5" descr="IMG_280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2914650" cy="21859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6" name="Picture 6" descr="P100025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05064"/>
            <a:ext cx="2914650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67" name="Picture 7" descr="DSC_001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628800"/>
            <a:ext cx="3528392" cy="462335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WordArt 9"/>
          <p:cNvSpPr>
            <a:spLocks noChangeArrowheads="1" noChangeShapeType="1" noTextEdit="1"/>
          </p:cNvSpPr>
          <p:nvPr/>
        </p:nvSpPr>
        <p:spPr bwMode="auto">
          <a:xfrm>
            <a:off x="467545" y="692696"/>
            <a:ext cx="8136903" cy="65462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Профессиональная деятельность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9" name="Picture 11" descr="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84784"/>
            <a:ext cx="3193942" cy="239545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990" name="Picture 12" descr="P101041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65592"/>
            <a:ext cx="3193942" cy="239545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1" name="Picture 13" descr="Изображение 75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575" y="4056140"/>
            <a:ext cx="3197421" cy="239719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992" name="Picture 15" descr="DSCN223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4056140"/>
            <a:ext cx="3195681" cy="239719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WordArt 9"/>
          <p:cNvSpPr>
            <a:spLocks noChangeArrowheads="1" noChangeShapeType="1" noTextEdit="1"/>
          </p:cNvSpPr>
          <p:nvPr/>
        </p:nvSpPr>
        <p:spPr bwMode="auto">
          <a:xfrm>
            <a:off x="467545" y="692696"/>
            <a:ext cx="8136903" cy="654627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Профессиональная деятельность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1" name="Picture 7" descr="9 мая 01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855365"/>
            <a:ext cx="2913063" cy="21859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2" name="Picture 8" descr="DSCN048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855365"/>
            <a:ext cx="2914650" cy="21859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013" name="Picture 9" descr="DSCN224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193753"/>
            <a:ext cx="2917825" cy="218598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1619250" y="620713"/>
            <a:ext cx="6408738" cy="86360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Проведение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общебольничных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конференций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43016" name="Picture 10" descr="DSCN047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8588" y="4193753"/>
            <a:ext cx="2916237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Рисунок 4" descr="полим. лотки 014.jpg"/>
          <p:cNvPicPr>
            <a:picLocks noGrp="1" noChangeAspect="1" noChangeArrowheads="1"/>
          </p:cNvPicPr>
          <p:nvPr>
            <p:ph type="body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1" t="7489" r="5334" b="5435"/>
          <a:stretch/>
        </p:blipFill>
        <p:spPr bwMode="auto">
          <a:xfrm>
            <a:off x="539750" y="1556792"/>
            <a:ext cx="3025775" cy="222335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5" name="Рисунок 6" descr="полим. лотки 0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02470"/>
            <a:ext cx="3168352" cy="2286570"/>
          </a:xfrm>
          <a:prstGeom prst="rect">
            <a:avLst/>
          </a:prstGeom>
          <a:solidFill>
            <a:srgbClr val="EDEDED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44037" name="Picture 13" descr="DSCN184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005064"/>
            <a:ext cx="3025775" cy="22701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8" name="Picture 14" descr="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734" y="4003253"/>
            <a:ext cx="3168650" cy="237807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039" name="WordArt 11"/>
          <p:cNvSpPr>
            <a:spLocks noChangeArrowheads="1" noChangeShapeType="1" noTextEdit="1"/>
          </p:cNvSpPr>
          <p:nvPr/>
        </p:nvSpPr>
        <p:spPr bwMode="auto">
          <a:xfrm>
            <a:off x="539552" y="909067"/>
            <a:ext cx="7704584" cy="50370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Проведение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мастер-классов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6" descr="гл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1700213"/>
            <a:ext cx="2655888" cy="38147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9" descr="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700213"/>
            <a:ext cx="2900363" cy="388778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2" name="WordArt 11"/>
          <p:cNvSpPr>
            <a:spLocks noChangeArrowheads="1" noChangeShapeType="1" noTextEdit="1"/>
          </p:cNvSpPr>
          <p:nvPr/>
        </p:nvSpPr>
        <p:spPr bwMode="auto">
          <a:xfrm>
            <a:off x="755650" y="836613"/>
            <a:ext cx="777716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j-lt"/>
                <a:ea typeface="+mj-lt"/>
                <a:cs typeface="+mj-lt"/>
              </a:rPr>
              <a:t>Отличники здравоохранения</a:t>
            </a:r>
          </a:p>
        </p:txBody>
      </p:sp>
      <p:sp>
        <p:nvSpPr>
          <p:cNvPr id="17413" name="WordArt 12"/>
          <p:cNvSpPr>
            <a:spLocks noChangeArrowheads="1" noChangeShapeType="1" noTextEdit="1"/>
          </p:cNvSpPr>
          <p:nvPr/>
        </p:nvSpPr>
        <p:spPr bwMode="auto">
          <a:xfrm>
            <a:off x="1403350" y="5732463"/>
            <a:ext cx="2305050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ea typeface="+mj-lt"/>
                <a:cs typeface="+mj-lt"/>
              </a:rPr>
              <a:t>Рыбьякова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ea typeface="+mj-lt"/>
                <a:cs typeface="+mj-lt"/>
              </a:rPr>
              <a:t>Анна Даниловна</a:t>
            </a:r>
          </a:p>
        </p:txBody>
      </p:sp>
      <p:sp>
        <p:nvSpPr>
          <p:cNvPr id="17414" name="WordArt 13"/>
          <p:cNvSpPr>
            <a:spLocks noChangeArrowheads="1" noChangeShapeType="1" noTextEdit="1"/>
          </p:cNvSpPr>
          <p:nvPr/>
        </p:nvSpPr>
        <p:spPr bwMode="auto">
          <a:xfrm>
            <a:off x="5221288" y="5732463"/>
            <a:ext cx="2590800" cy="690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ea typeface="+mj-lt"/>
                <a:cs typeface="+mj-lt"/>
              </a:rPr>
              <a:t>Давыдова </a:t>
            </a:r>
          </a:p>
          <a:p>
            <a:pPr algn="ctr"/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j-lt"/>
                <a:ea typeface="+mj-lt"/>
                <a:cs typeface="+mj-lt"/>
              </a:rPr>
              <a:t>Надежда Ивановна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4" descr="мастер-класс 00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98600"/>
            <a:ext cx="3096344" cy="22875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2" name="Picture 6" descr="мастер-класс 0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3761" y="1527285"/>
            <a:ext cx="3144663" cy="22479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3" name="Picture 5" descr="мастер-класс 00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33825"/>
            <a:ext cx="3096344" cy="23955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064" name="Picture 7" descr="мастер-класс 00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933056"/>
            <a:ext cx="3168352" cy="237626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WordArt 11"/>
          <p:cNvSpPr>
            <a:spLocks noChangeArrowheads="1" noChangeShapeType="1" noTextEdit="1"/>
          </p:cNvSpPr>
          <p:nvPr/>
        </p:nvSpPr>
        <p:spPr bwMode="auto">
          <a:xfrm>
            <a:off x="539552" y="836712"/>
            <a:ext cx="7704584" cy="50370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Проведение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мастер-классов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WordArt 10"/>
          <p:cNvSpPr>
            <a:spLocks noChangeArrowheads="1" noChangeShapeType="1" noTextEdit="1"/>
          </p:cNvSpPr>
          <p:nvPr/>
        </p:nvSpPr>
        <p:spPr bwMode="auto">
          <a:xfrm>
            <a:off x="144016" y="800670"/>
            <a:ext cx="8892480" cy="39608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Оказание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методической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помощи фельдшерам </a:t>
            </a:r>
            <a:r>
              <a:rPr lang="ru-RU" sz="32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ФАПов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46085" name="Picture 28" descr="Рисунок2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109"/>
          <a:stretch/>
        </p:blipFill>
        <p:spPr bwMode="auto">
          <a:xfrm>
            <a:off x="4736040" y="1484784"/>
            <a:ext cx="3815725" cy="223224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6" name="Picture 29" descr="Рисунок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00" y="3956038"/>
            <a:ext cx="3521356" cy="237992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7" name="Picture 10" descr="P102002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54" b="14047"/>
          <a:stretch/>
        </p:blipFill>
        <p:spPr bwMode="auto">
          <a:xfrm>
            <a:off x="1259632" y="1484784"/>
            <a:ext cx="2075023" cy="2232248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088" name="Picture 11" descr="P1020010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7" b="9629"/>
          <a:stretch/>
        </p:blipFill>
        <p:spPr bwMode="auto">
          <a:xfrm>
            <a:off x="4716016" y="3933055"/>
            <a:ext cx="3816424" cy="240290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WordArt 7"/>
          <p:cNvSpPr>
            <a:spLocks noChangeArrowheads="1" noChangeShapeType="1" noTextEdit="1"/>
          </p:cNvSpPr>
          <p:nvPr/>
        </p:nvSpPr>
        <p:spPr bwMode="auto">
          <a:xfrm>
            <a:off x="395288" y="836712"/>
            <a:ext cx="8497192" cy="46751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Школы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здоровья для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пациентов</a:t>
            </a:r>
          </a:p>
        </p:txBody>
      </p:sp>
      <p:pic>
        <p:nvPicPr>
          <p:cNvPr id="47109" name="Рисунок 1" descr="организована в поликлиническом отделении в 2009 г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556792"/>
            <a:ext cx="2087563" cy="15652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0" name="WordArt 15"/>
          <p:cNvSpPr>
            <a:spLocks noChangeArrowheads="1" noChangeShapeType="1" noTextEdit="1"/>
          </p:cNvSpPr>
          <p:nvPr/>
        </p:nvSpPr>
        <p:spPr bwMode="auto">
          <a:xfrm>
            <a:off x="5076056" y="5877272"/>
            <a:ext cx="3168352" cy="5026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Школа </a:t>
            </a:r>
            <a:r>
              <a:rPr lang="ru-RU" sz="12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п</a:t>
            </a:r>
            <a:r>
              <a:rPr lang="ru-RU" sz="1200" i="1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сихопрофилактики</a:t>
            </a:r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 </a:t>
            </a: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Беременных по 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подготовке к </a:t>
            </a:r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родам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</p:txBody>
      </p:sp>
      <p:sp>
        <p:nvSpPr>
          <p:cNvPr id="47111" name="WordArt 16"/>
          <p:cNvSpPr>
            <a:spLocks noChangeArrowheads="1" noChangeShapeType="1" noTextEdit="1"/>
          </p:cNvSpPr>
          <p:nvPr/>
        </p:nvSpPr>
        <p:spPr bwMode="auto">
          <a:xfrm>
            <a:off x="611560" y="3356992"/>
            <a:ext cx="1728192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Школа</a:t>
            </a: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"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Бронхиальная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астма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"</a:t>
            </a:r>
          </a:p>
        </p:txBody>
      </p:sp>
      <p:pic>
        <p:nvPicPr>
          <p:cNvPr id="47112" name="Picture 23" descr="DSC0282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1556792"/>
            <a:ext cx="2232025" cy="16748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113" name="Picture 24" descr="Изображение 00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533" y="1590551"/>
            <a:ext cx="2160587" cy="16224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4" name="WordArt 25"/>
          <p:cNvSpPr>
            <a:spLocks noChangeArrowheads="1" noChangeShapeType="1" noTextEdit="1"/>
          </p:cNvSpPr>
          <p:nvPr/>
        </p:nvSpPr>
        <p:spPr bwMode="auto">
          <a:xfrm>
            <a:off x="3203848" y="3356992"/>
            <a:ext cx="2664296" cy="648072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Школа "Правильного 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ухода 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за 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тяжелобольными </a:t>
            </a:r>
          </a:p>
          <a:p>
            <a:pPr algn="ctr"/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пациентами</a:t>
            </a:r>
          </a:p>
        </p:txBody>
      </p:sp>
      <p:pic>
        <p:nvPicPr>
          <p:cNvPr id="47115" name="Picture 31" descr="DSCN222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179671"/>
            <a:ext cx="2951683" cy="154207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6" name="WordArt 32"/>
          <p:cNvSpPr>
            <a:spLocks noChangeArrowheads="1" noChangeShapeType="1" noTextEdit="1"/>
          </p:cNvSpPr>
          <p:nvPr/>
        </p:nvSpPr>
        <p:spPr bwMode="auto">
          <a:xfrm>
            <a:off x="971600" y="5877272"/>
            <a:ext cx="2375619" cy="50264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Школа </a:t>
            </a:r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д</a:t>
            </a:r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ля 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пациентов </a:t>
            </a:r>
            <a:endParaRPr lang="ru-RU" sz="1200" i="1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  <a:p>
            <a:pPr algn="ctr"/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с </a:t>
            </a:r>
            <a:r>
              <a:rPr lang="ru-RU" sz="12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сахарным </a:t>
            </a:r>
            <a:r>
              <a:rPr lang="ru-RU" sz="12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диабетом</a:t>
            </a:r>
            <a:endParaRPr lang="ru-RU" sz="12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</p:txBody>
      </p:sp>
      <p:pic>
        <p:nvPicPr>
          <p:cNvPr id="47117" name="Picture 33" descr="DSC0290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6642"/>
          <a:stretch/>
        </p:blipFill>
        <p:spPr bwMode="auto">
          <a:xfrm>
            <a:off x="5244926" y="4221087"/>
            <a:ext cx="2711450" cy="149181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118" name="WordArt 34"/>
          <p:cNvSpPr>
            <a:spLocks noChangeArrowheads="1" noChangeShapeType="1" noTextEdit="1"/>
          </p:cNvSpPr>
          <p:nvPr/>
        </p:nvSpPr>
        <p:spPr bwMode="auto">
          <a:xfrm>
            <a:off x="6732240" y="3356992"/>
            <a:ext cx="1494384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Школа</a:t>
            </a:r>
          </a:p>
          <a:p>
            <a:pPr algn="ctr"/>
            <a:r>
              <a:rPr lang="ru-RU" sz="14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а</a:t>
            </a:r>
            <a:r>
              <a:rPr lang="ru-RU" sz="1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ртериальной </a:t>
            </a:r>
          </a:p>
          <a:p>
            <a:pPr algn="ctr"/>
            <a:r>
              <a:rPr lang="ru-RU" sz="14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гипертензии</a:t>
            </a:r>
            <a:endParaRPr lang="ru-RU" sz="14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latin typeface="+mn-lt"/>
              <a:cs typeface="Times New Roman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WordArt 8"/>
          <p:cNvSpPr>
            <a:spLocks noChangeArrowheads="1" noChangeShapeType="1" noTextEdit="1"/>
          </p:cNvSpPr>
          <p:nvPr/>
        </p:nvSpPr>
        <p:spPr bwMode="auto">
          <a:xfrm>
            <a:off x="1619250" y="692150"/>
            <a:ext cx="6337300" cy="720725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Конкурс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"Лучший сестринский коллектив 2016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года"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48133" name="Picture 14" descr="DSCN231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747068"/>
            <a:ext cx="2914650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4" name="Picture 18" descr="DSCN058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747068"/>
            <a:ext cx="3095824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5" name="Picture 12" descr="DSCN235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193753"/>
            <a:ext cx="2916237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136" name="Picture 6" descr="Изображение 06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4219153"/>
            <a:ext cx="3095625" cy="21621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WordArt 8"/>
          <p:cNvSpPr>
            <a:spLocks noChangeArrowheads="1" noChangeShapeType="1" noTextEdit="1"/>
          </p:cNvSpPr>
          <p:nvPr/>
        </p:nvSpPr>
        <p:spPr bwMode="auto">
          <a:xfrm>
            <a:off x="307116" y="764704"/>
            <a:ext cx="8568952" cy="46831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Посвящение молодых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специалистов в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профессию</a:t>
            </a:r>
          </a:p>
        </p:txBody>
      </p:sp>
      <p:pic>
        <p:nvPicPr>
          <p:cNvPr id="49157" name="Picture 9" descr="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710" y="2061486"/>
            <a:ext cx="4608314" cy="345574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8" name="Picture 12" descr="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412776"/>
            <a:ext cx="3240360" cy="2376569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9" name="Picture 15" descr="2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381" y="3966100"/>
            <a:ext cx="3243043" cy="2433114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8" descr="Изображение 0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628800"/>
            <a:ext cx="2517527" cy="464614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1" name="Picture 9" descr="Изображение 00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5587" y="2276872"/>
            <a:ext cx="6020909" cy="3024336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2" name="WordArt 8"/>
          <p:cNvSpPr>
            <a:spLocks noChangeArrowheads="1" noChangeShapeType="1" noTextEdit="1"/>
          </p:cNvSpPr>
          <p:nvPr/>
        </p:nvSpPr>
        <p:spPr bwMode="auto">
          <a:xfrm>
            <a:off x="1476375" y="692150"/>
            <a:ext cx="6696075" cy="7921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Чествование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юбиляров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WordArt 8"/>
          <p:cNvSpPr>
            <a:spLocks noChangeArrowheads="1" noChangeShapeType="1" noTextEdit="1"/>
          </p:cNvSpPr>
          <p:nvPr/>
        </p:nvSpPr>
        <p:spPr bwMode="auto">
          <a:xfrm>
            <a:off x="2411413" y="620688"/>
            <a:ext cx="4105275" cy="792163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Наш музей</a:t>
            </a:r>
          </a:p>
        </p:txBody>
      </p:sp>
      <p:pic>
        <p:nvPicPr>
          <p:cNvPr id="51205" name="Picture 14" descr="IMG_8444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739" y="2076766"/>
            <a:ext cx="4779309" cy="358448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6" name="Picture 15" descr="IMG_8445 (2)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7337" y="1600200"/>
            <a:ext cx="3119079" cy="233931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07" name="Picture 16" descr="IMG_844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639" y="4077072"/>
            <a:ext cx="3120777" cy="234100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7" name="Picture 10" descr="DSCN152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4221163"/>
            <a:ext cx="2914650" cy="21859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7" descr="DSCN1528"/>
          <p:cNvPicPr>
            <a:picLocks noChangeAspect="1" noChangeArrowheads="1"/>
          </p:cNvPicPr>
          <p:nvPr/>
        </p:nvPicPr>
        <p:blipFill>
          <a:blip r:embed="rId3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916113"/>
            <a:ext cx="2914650" cy="218598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9" name="Picture 8" descr="DSCN1530"/>
          <p:cNvPicPr>
            <a:picLocks noChangeAspect="1" noChangeArrowheads="1"/>
          </p:cNvPicPr>
          <p:nvPr/>
        </p:nvPicPr>
        <p:blipFill>
          <a:blip r:embed="rId4">
            <a:lum brigh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922862"/>
            <a:ext cx="3384475" cy="451194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0" name="WordArt 10"/>
          <p:cNvSpPr>
            <a:spLocks noChangeArrowheads="1" noChangeShapeType="1" noTextEdit="1"/>
          </p:cNvSpPr>
          <p:nvPr/>
        </p:nvSpPr>
        <p:spPr bwMode="auto">
          <a:xfrm>
            <a:off x="611560" y="719282"/>
            <a:ext cx="8064896" cy="108108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Тарская ЦРБ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является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базой для прохождения </a:t>
            </a:r>
            <a:endParaRPr lang="ru-RU" sz="32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производственной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и преддипломной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практики студентов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медицинского колледжа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9" descr="IMG_20151106_11443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736" y="1844824"/>
            <a:ext cx="3403264" cy="4536504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8" descr="DSCN1441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4"/>
          <a:stretch/>
        </p:blipFill>
        <p:spPr bwMode="auto">
          <a:xfrm>
            <a:off x="5003800" y="1856508"/>
            <a:ext cx="3193844" cy="214855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9" descr="DSCN1423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50"/>
          <a:stretch/>
        </p:blipFill>
        <p:spPr bwMode="auto">
          <a:xfrm>
            <a:off x="5004048" y="4149080"/>
            <a:ext cx="3196870" cy="2255409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4" name="WordArt 9"/>
          <p:cNvSpPr>
            <a:spLocks noChangeArrowheads="1" noChangeShapeType="1" noTextEdit="1"/>
          </p:cNvSpPr>
          <p:nvPr/>
        </p:nvSpPr>
        <p:spPr bwMode="auto">
          <a:xfrm>
            <a:off x="1475657" y="620713"/>
            <a:ext cx="6336432" cy="936079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 err="1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Профориентационная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работа с выпускниками школ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7" descr="DSCN069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407"/>
            <a:ext cx="1944688" cy="135731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8" descr="IMG_807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7958" y="1556792"/>
            <a:ext cx="2387043" cy="176397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8" name="Picture 14" descr="IMG_06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468" y="0"/>
            <a:ext cx="1800225" cy="13509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9" name="Picture 18" descr="IMG_066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0"/>
            <a:ext cx="1619672" cy="13509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80" name="WordArt 19"/>
          <p:cNvSpPr>
            <a:spLocks noChangeArrowheads="1" noChangeShapeType="1" noTextEdit="1"/>
          </p:cNvSpPr>
          <p:nvPr/>
        </p:nvSpPr>
        <p:spPr bwMode="auto">
          <a:xfrm>
            <a:off x="1908199" y="3551094"/>
            <a:ext cx="5472113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Наши ветераны</a:t>
            </a:r>
          </a:p>
        </p:txBody>
      </p:sp>
      <p:pic>
        <p:nvPicPr>
          <p:cNvPr id="54281" name="Picture 10" descr="Рисунок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18" r="9358"/>
          <a:stretch/>
        </p:blipFill>
        <p:spPr bwMode="auto">
          <a:xfrm>
            <a:off x="7740353" y="2874791"/>
            <a:ext cx="1296144" cy="1939881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2" name="Picture 11" descr="альбом 00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552287"/>
            <a:ext cx="1138237" cy="17684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3" name="Picture 12" descr="Изображение000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26"/>
          <a:stretch/>
        </p:blipFill>
        <p:spPr bwMode="auto">
          <a:xfrm>
            <a:off x="190848" y="2877653"/>
            <a:ext cx="1356816" cy="1918559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4" name="Picture 13" descr="Изображение0013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50"/>
          <a:stretch/>
        </p:blipFill>
        <p:spPr bwMode="auto">
          <a:xfrm>
            <a:off x="3851275" y="0"/>
            <a:ext cx="1944688" cy="13509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5" name="Picture 14" descr="Изображение000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737"/>
          <a:stretch/>
        </p:blipFill>
        <p:spPr bwMode="auto">
          <a:xfrm>
            <a:off x="107504" y="4968878"/>
            <a:ext cx="1171575" cy="147264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6" name="Picture 15" descr="Изображение001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8183" y="5013325"/>
            <a:ext cx="1547812" cy="1447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7" name="Picture 16" descr="альбом 010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41"/>
          <a:stretch/>
        </p:blipFill>
        <p:spPr bwMode="auto">
          <a:xfrm>
            <a:off x="5867548" y="14181"/>
            <a:ext cx="1572485" cy="134143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8" name="Picture 17" descr="Никитина Анна Филипповна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52287"/>
            <a:ext cx="1335088" cy="17859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89" name="Picture 18" descr="Романова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7295" y="4995571"/>
            <a:ext cx="1582738" cy="146555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0" name="Picture 19" descr="Толст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2" r="9201"/>
          <a:stretch/>
        </p:blipFill>
        <p:spPr bwMode="auto">
          <a:xfrm>
            <a:off x="4355976" y="1556792"/>
            <a:ext cx="1199158" cy="176397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1" name="Picture 20" descr="Братухина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9114" y="4987216"/>
            <a:ext cx="1544652" cy="145430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2" name="Picture 21" descr="Зуева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72"/>
          <a:stretch/>
        </p:blipFill>
        <p:spPr bwMode="auto">
          <a:xfrm>
            <a:off x="3051065" y="4980692"/>
            <a:ext cx="1174750" cy="147264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4293" name="Picture 22" descr="Алеева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6270"/>
          <a:stretch/>
        </p:blipFill>
        <p:spPr bwMode="auto">
          <a:xfrm>
            <a:off x="4352799" y="4987216"/>
            <a:ext cx="1390650" cy="146612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WordArt 14"/>
          <p:cNvSpPr>
            <a:spLocks noChangeArrowheads="1" noChangeShapeType="1" noTextEdit="1"/>
          </p:cNvSpPr>
          <p:nvPr/>
        </p:nvSpPr>
        <p:spPr bwMode="auto">
          <a:xfrm>
            <a:off x="323850" y="692150"/>
            <a:ext cx="8496300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Награждены грамотой Министерства здравоохранения 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Российской Федерации</a:t>
            </a:r>
          </a:p>
        </p:txBody>
      </p:sp>
      <p:pic>
        <p:nvPicPr>
          <p:cNvPr id="18435" name="Picture 17" descr="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" y="1628775"/>
            <a:ext cx="1690688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18" descr="P135053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1" r="8353" b="7164"/>
          <a:stretch>
            <a:fillRect/>
          </a:stretch>
        </p:blipFill>
        <p:spPr bwMode="auto">
          <a:xfrm>
            <a:off x="4475163" y="1628775"/>
            <a:ext cx="1647825" cy="21621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37" name="WordArt 19"/>
          <p:cNvSpPr>
            <a:spLocks noChangeArrowheads="1" noChangeShapeType="1" noTextEdit="1"/>
          </p:cNvSpPr>
          <p:nvPr/>
        </p:nvSpPr>
        <p:spPr bwMode="auto">
          <a:xfrm>
            <a:off x="1979613" y="2276475"/>
            <a:ext cx="1512887" cy="904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Куянова 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Людмила 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Борисовна</a:t>
            </a:r>
          </a:p>
        </p:txBody>
      </p:sp>
      <p:sp>
        <p:nvSpPr>
          <p:cNvPr id="18438" name="WordArt 20"/>
          <p:cNvSpPr>
            <a:spLocks noChangeArrowheads="1" noChangeShapeType="1" noTextEdit="1"/>
          </p:cNvSpPr>
          <p:nvPr/>
        </p:nvSpPr>
        <p:spPr bwMode="auto">
          <a:xfrm>
            <a:off x="6372225" y="2276475"/>
            <a:ext cx="1584325" cy="10239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Сухих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Татьяна 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Николаевна</a:t>
            </a:r>
          </a:p>
        </p:txBody>
      </p:sp>
      <p:pic>
        <p:nvPicPr>
          <p:cNvPr id="18439" name="Picture 21" descr="Скляр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1"/>
          <a:stretch>
            <a:fillRect/>
          </a:stretch>
        </p:blipFill>
        <p:spPr bwMode="auto">
          <a:xfrm>
            <a:off x="107950" y="4005263"/>
            <a:ext cx="1679575" cy="23034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0" name="WordArt 22"/>
          <p:cNvSpPr>
            <a:spLocks noChangeArrowheads="1" noChangeShapeType="1" noTextEdit="1"/>
          </p:cNvSpPr>
          <p:nvPr/>
        </p:nvSpPr>
        <p:spPr bwMode="auto">
          <a:xfrm>
            <a:off x="1979613" y="4254500"/>
            <a:ext cx="2016125" cy="974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Скляр 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Оксана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Владимировна</a:t>
            </a:r>
          </a:p>
        </p:txBody>
      </p:sp>
      <p:pic>
        <p:nvPicPr>
          <p:cNvPr id="18441" name="Picture 23" descr="шестопалова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80" r="18443"/>
          <a:stretch>
            <a:fillRect/>
          </a:stretch>
        </p:blipFill>
        <p:spPr bwMode="auto">
          <a:xfrm>
            <a:off x="4460875" y="4005263"/>
            <a:ext cx="1690688" cy="2232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2" name="WordArt 24"/>
          <p:cNvSpPr>
            <a:spLocks noChangeArrowheads="1" noChangeShapeType="1" noTextEdit="1"/>
          </p:cNvSpPr>
          <p:nvPr/>
        </p:nvSpPr>
        <p:spPr bwMode="auto">
          <a:xfrm>
            <a:off x="6334125" y="4292600"/>
            <a:ext cx="1982788" cy="974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Шестопалова 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Людмила</a:t>
            </a:r>
          </a:p>
          <a:p>
            <a:r>
              <a:rPr lang="ru-RU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latin typeface="+mn-lt"/>
                <a:ea typeface="+mn-lt"/>
                <a:cs typeface="+mn-lt"/>
              </a:rPr>
              <a:t>Павловна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9" name="Picture 9" descr="Изображение 003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26370"/>
            <a:ext cx="3276600" cy="234315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01" name="Picture 10" descr="Копия Изображение 00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8306"/>
          <a:stretch/>
        </p:blipFill>
        <p:spPr bwMode="auto">
          <a:xfrm>
            <a:off x="5839517" y="2636912"/>
            <a:ext cx="3072204" cy="218859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02" name="WordArt 8"/>
          <p:cNvSpPr>
            <a:spLocks noChangeArrowheads="1" noChangeShapeType="1" noTextEdit="1"/>
          </p:cNvSpPr>
          <p:nvPr/>
        </p:nvSpPr>
        <p:spPr bwMode="auto">
          <a:xfrm>
            <a:off x="683568" y="692150"/>
            <a:ext cx="7920880" cy="165673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Не забываем  ветеранов </a:t>
            </a:r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сестринского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дела, 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воспитавших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не одно поколение медицинских сестер,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внесших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неоценимый вклад в развитие сестринского дела </a:t>
            </a:r>
          </a:p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и престижа нашей профессии</a:t>
            </a:r>
          </a:p>
        </p:txBody>
      </p:sp>
      <p:pic>
        <p:nvPicPr>
          <p:cNvPr id="55300" name="Picture 8" descr="Изображение 0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6700"/>
            <a:ext cx="3671888" cy="235902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3" name="Picture 14" descr="н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844675"/>
            <a:ext cx="2731460" cy="2049482"/>
          </a:xfrm>
          <a:prstGeom prst="rect">
            <a:avLst/>
          </a:prstGeom>
          <a:noFill/>
          <a:ln w="12700" algn="ctr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6325" name="WordArt 8"/>
          <p:cNvSpPr>
            <a:spLocks noChangeArrowheads="1" noChangeShapeType="1" noTextEdit="1"/>
          </p:cNvSpPr>
          <p:nvPr/>
        </p:nvSpPr>
        <p:spPr bwMode="auto">
          <a:xfrm>
            <a:off x="1042988" y="720376"/>
            <a:ext cx="7129537" cy="793204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Общебольничные мероприятия</a:t>
            </a:r>
          </a:p>
        </p:txBody>
      </p:sp>
      <p:pic>
        <p:nvPicPr>
          <p:cNvPr id="56326" name="Picture 8" descr="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5"/>
            <a:ext cx="2892656" cy="204933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7" name="Picture 12" descr="12 мая 17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340" y="1844675"/>
            <a:ext cx="2664148" cy="204948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8" name="Picture 14" descr="DSC0145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166766"/>
            <a:ext cx="2952750" cy="22145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9" name="Picture 12" descr="12 мая 01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4166767"/>
            <a:ext cx="2951162" cy="228657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WordArt 13"/>
          <p:cNvSpPr>
            <a:spLocks noChangeArrowheads="1" noChangeShapeType="1" noTextEdit="1"/>
          </p:cNvSpPr>
          <p:nvPr/>
        </p:nvSpPr>
        <p:spPr bwMode="auto">
          <a:xfrm>
            <a:off x="1403648" y="548680"/>
            <a:ext cx="6336704" cy="108012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Празднование Международного дня </a:t>
            </a:r>
            <a:endParaRPr lang="ru-RU" sz="3200" kern="10" dirty="0" smtClean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  <a:p>
            <a:pPr algn="ctr"/>
            <a:r>
              <a:rPr lang="ru-RU" sz="32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медицинской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сестры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57349" name="Picture 13" descr="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175" y="1844824"/>
            <a:ext cx="2914650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0" name="Picture 14" descr="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50" y="4183212"/>
            <a:ext cx="2984500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1" name="Picture 18" descr="DSCN230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75" y="1844824"/>
            <a:ext cx="2914650" cy="21859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7352" name="Picture 20" descr="DSCN231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4183212"/>
            <a:ext cx="2916237" cy="21875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14" descr="P10205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875"/>
            <a:ext cx="3313112" cy="2565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3" name="WordArt 13"/>
          <p:cNvSpPr>
            <a:spLocks noChangeArrowheads="1" noChangeShapeType="1" noTextEdit="1"/>
          </p:cNvSpPr>
          <p:nvPr/>
        </p:nvSpPr>
        <p:spPr bwMode="auto">
          <a:xfrm>
            <a:off x="611560" y="692150"/>
            <a:ext cx="7704856" cy="503238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Празднование Дня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медицинского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работника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ea typeface="+mn-lt"/>
              <a:cs typeface="+mn-lt"/>
            </a:endParaRPr>
          </a:p>
        </p:txBody>
      </p:sp>
      <p:pic>
        <p:nvPicPr>
          <p:cNvPr id="58374" name="Picture 17" descr="IMG_00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4482" y="1365065"/>
            <a:ext cx="3371974" cy="256799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5" name="Picture 18" descr="IMG_001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149081"/>
            <a:ext cx="4876488" cy="2304256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6" name="Picture 19" descr="IMG_061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476" y="4149080"/>
            <a:ext cx="3455988" cy="2278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500313" y="428625"/>
            <a:ext cx="6357937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6" name="Picture 12" descr="IMG_7703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11"/>
          <a:stretch/>
        </p:blipFill>
        <p:spPr bwMode="auto">
          <a:xfrm>
            <a:off x="179512" y="1628799"/>
            <a:ext cx="4464496" cy="272152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399" name="WordArt 9"/>
          <p:cNvSpPr>
            <a:spLocks noChangeArrowheads="1" noChangeShapeType="1" noTextEdit="1"/>
          </p:cNvSpPr>
          <p:nvPr/>
        </p:nvSpPr>
        <p:spPr bwMode="auto">
          <a:xfrm>
            <a:off x="1475656" y="815975"/>
            <a:ext cx="5977210" cy="527050"/>
          </a:xfrm>
          <a:prstGeom prst="rect">
            <a:avLst/>
          </a:prstGeom>
        </p:spPr>
        <p:txBody>
          <a:bodyPr wrap="none" numCol="1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Участие в спартакиадах</a:t>
            </a:r>
          </a:p>
        </p:txBody>
      </p:sp>
      <p:pic>
        <p:nvPicPr>
          <p:cNvPr id="59400" name="Picture 12" descr="IMG_799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3742404" cy="280831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7" name="Picture 16" descr="12-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573016"/>
            <a:ext cx="1880506" cy="281988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WordArt 7"/>
          <p:cNvSpPr>
            <a:spLocks noChangeArrowheads="1" noChangeShapeType="1" noTextEdit="1"/>
          </p:cNvSpPr>
          <p:nvPr/>
        </p:nvSpPr>
        <p:spPr bwMode="auto">
          <a:xfrm>
            <a:off x="319336" y="2637532"/>
            <a:ext cx="8352928" cy="172757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i="1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+mn-lt"/>
                <a:cs typeface="Times New Roman"/>
              </a:rPr>
              <a:t>Пусть в нашем </a:t>
            </a:r>
            <a:r>
              <a:rPr lang="ru-RU" i="1" kern="10" dirty="0" smtClean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+mn-lt"/>
                <a:cs typeface="Times New Roman"/>
              </a:rPr>
              <a:t> дружном </a:t>
            </a:r>
            <a:r>
              <a:rPr lang="ru-RU" i="1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+mn-lt"/>
                <a:cs typeface="Times New Roman"/>
              </a:rPr>
              <a:t>и сплоченном коллективе </a:t>
            </a:r>
          </a:p>
          <a:p>
            <a:pPr algn="ctr"/>
            <a:r>
              <a:rPr lang="ru-RU" i="1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+mn-lt"/>
                <a:cs typeface="Times New Roman"/>
              </a:rPr>
              <a:t>царит атмосфера взаимопонимания, </a:t>
            </a:r>
          </a:p>
          <a:p>
            <a:pPr algn="ctr"/>
            <a:r>
              <a:rPr lang="ru-RU" i="1" kern="10" dirty="0">
                <a:ln w="9525">
                  <a:solidFill>
                    <a:srgbClr val="993366"/>
                  </a:solidFill>
                  <a:round/>
                  <a:headEnd/>
                  <a:tailEnd/>
                </a:ln>
                <a:solidFill>
                  <a:srgbClr val="660033"/>
                </a:solidFill>
                <a:latin typeface="+mn-lt"/>
                <a:cs typeface="Times New Roman"/>
              </a:rPr>
              <a:t>доброты и искреннего отношения!</a:t>
            </a:r>
          </a:p>
        </p:txBody>
      </p:sp>
      <p:pic>
        <p:nvPicPr>
          <p:cNvPr id="60421" name="Picture 10" descr="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8775" y="692696"/>
            <a:ext cx="2575193" cy="1800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2" name="Picture 11" descr="P1350962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69" b="19368"/>
          <a:stretch/>
        </p:blipFill>
        <p:spPr bwMode="auto">
          <a:xfrm>
            <a:off x="6228184" y="4581127"/>
            <a:ext cx="2088232" cy="181605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3" name="Picture 12" descr="IMG_04272017_155518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020" y="692696"/>
            <a:ext cx="2420268" cy="1816062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4" name="Picture 13" descr="Фото конкурс 083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8" r="5362"/>
          <a:stretch/>
        </p:blipFill>
        <p:spPr bwMode="auto">
          <a:xfrm>
            <a:off x="467544" y="4581128"/>
            <a:ext cx="2458744" cy="182833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0425" name="Picture 14" descr="спектакль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581128"/>
            <a:ext cx="2775891" cy="1858551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4"/>
          <p:cNvPicPr>
            <a:picLocks noGrp="1" noChangeAspect="1" noChangeArrowheads="1"/>
          </p:cNvPicPr>
          <p:nvPr>
            <p:ph type="title" idx="4294967295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54113" cy="1143000"/>
          </a:xfrm>
          <a:prstGeom prst="rect">
            <a:avLst/>
          </a:prstGeom>
          <a:solidFill>
            <a:schemeClr val="bg2"/>
          </a:solidFill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61443" name="Picture 2" descr="F:\Документы\ОПСА\эмблема (2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2475" y="0"/>
            <a:ext cx="771525" cy="1087438"/>
          </a:xfrm>
          <a:prstGeom prst="rect">
            <a:avLst/>
          </a:prstGeom>
          <a:solidFill>
            <a:schemeClr val="bg2"/>
          </a:solidFill>
          <a:ln w="31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61444" name="Picture 11" descr="общее фото (2)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00696"/>
            <a:ext cx="4038600" cy="2692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5" name="Picture 12" descr="Общее фото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7900" y="1605459"/>
            <a:ext cx="4032250" cy="268763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46" name="WordArt 13"/>
          <p:cNvSpPr>
            <a:spLocks noChangeArrowheads="1" noChangeShapeType="1" noTextEdit="1"/>
          </p:cNvSpPr>
          <p:nvPr/>
        </p:nvSpPr>
        <p:spPr bwMode="auto">
          <a:xfrm>
            <a:off x="1835696" y="621630"/>
            <a:ext cx="5976317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Вместе мы </a:t>
            </a:r>
            <a:r>
              <a:rPr lang="ru-RU" sz="2400" i="1" kern="10" dirty="0" smtClean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- сила</a:t>
            </a:r>
            <a:r>
              <a:rPr lang="ru-RU" sz="2400" i="1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latin typeface="+mn-lt"/>
                <a:cs typeface="Times New Roman"/>
              </a:rPr>
              <a:t>!</a:t>
            </a:r>
          </a:p>
        </p:txBody>
      </p:sp>
      <p:pic>
        <p:nvPicPr>
          <p:cNvPr id="61447" name="Picture 15" descr="P1360039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8538" y="4365625"/>
            <a:ext cx="4824412" cy="21256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WordArt 7"/>
          <p:cNvSpPr>
            <a:spLocks noChangeArrowheads="1" noChangeShapeType="1" noTextEdit="1"/>
          </p:cNvSpPr>
          <p:nvPr/>
        </p:nvSpPr>
        <p:spPr bwMode="auto">
          <a:xfrm>
            <a:off x="250825" y="908050"/>
            <a:ext cx="8713788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Награждены грамотой Министерства здравоохранения 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Омской области</a:t>
            </a:r>
          </a:p>
        </p:txBody>
      </p:sp>
      <p:sp>
        <p:nvSpPr>
          <p:cNvPr id="19462" name="Rectangle 22"/>
          <p:cNvSpPr>
            <a:spLocks noChangeArrowheads="1"/>
          </p:cNvSpPr>
          <p:nvPr/>
        </p:nvSpPr>
        <p:spPr bwMode="auto">
          <a:xfrm>
            <a:off x="107950" y="2281238"/>
            <a:ext cx="4392613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3525" indent="-263525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1. Архипова Наталья Владимировна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2. Буданова Елена Александровна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3. </a:t>
            </a:r>
            <a:r>
              <a:rPr lang="ru-RU" altLang="ru-RU" sz="2200" b="1" dirty="0" err="1" smtClean="0">
                <a:latin typeface="+mn-lt"/>
              </a:rPr>
              <a:t>Винокурова</a:t>
            </a:r>
            <a:r>
              <a:rPr lang="ru-RU" altLang="ru-RU" sz="2200" b="1" dirty="0" smtClean="0">
                <a:latin typeface="+mn-lt"/>
              </a:rPr>
              <a:t> Светлана Константиновна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4. Евстафьева Алла Алексеевна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5. Евстафьева Людмила  Викторовна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6. </a:t>
            </a:r>
            <a:r>
              <a:rPr lang="ru-RU" altLang="ru-RU" sz="2200" b="1" dirty="0" err="1" smtClean="0">
                <a:latin typeface="+mn-lt"/>
              </a:rPr>
              <a:t>Евченко</a:t>
            </a:r>
            <a:r>
              <a:rPr lang="ru-RU" altLang="ru-RU" sz="2200" b="1" dirty="0" smtClean="0">
                <a:latin typeface="+mn-lt"/>
              </a:rPr>
              <a:t> Елена Александровна</a:t>
            </a:r>
          </a:p>
        </p:txBody>
      </p:sp>
      <p:sp>
        <p:nvSpPr>
          <p:cNvPr id="7" name="Rectangle 22"/>
          <p:cNvSpPr>
            <a:spLocks noChangeArrowheads="1"/>
          </p:cNvSpPr>
          <p:nvPr/>
        </p:nvSpPr>
        <p:spPr bwMode="auto">
          <a:xfrm>
            <a:off x="4643438" y="2281238"/>
            <a:ext cx="4371975" cy="352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3525" indent="-263525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7. </a:t>
            </a:r>
            <a:r>
              <a:rPr lang="ru-RU" altLang="ru-RU" sz="2200" b="1" dirty="0" err="1" smtClean="0">
                <a:latin typeface="+mn-lt"/>
              </a:rPr>
              <a:t>Костелецкая</a:t>
            </a:r>
            <a:r>
              <a:rPr lang="ru-RU" altLang="ru-RU" sz="2200" b="1" dirty="0" smtClean="0">
                <a:latin typeface="+mn-lt"/>
              </a:rPr>
              <a:t> Елена Анатольевна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8. </a:t>
            </a:r>
            <a:r>
              <a:rPr lang="ru-RU" altLang="ru-RU" sz="2200" b="1" dirty="0" err="1" smtClean="0">
                <a:latin typeface="+mn-lt"/>
              </a:rPr>
              <a:t>Куянова</a:t>
            </a:r>
            <a:r>
              <a:rPr lang="ru-RU" altLang="ru-RU" sz="2200" b="1" dirty="0" smtClean="0">
                <a:latin typeface="+mn-lt"/>
              </a:rPr>
              <a:t> Людмила Борисовна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9. Михеева Тамара Федоровна</a:t>
            </a:r>
          </a:p>
          <a:p>
            <a:pPr marL="442913" indent="-442913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10. Седельникова Марина Михайловна</a:t>
            </a:r>
          </a:p>
          <a:p>
            <a:pPr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11. Скляр Оксана Владимировна</a:t>
            </a:r>
          </a:p>
          <a:p>
            <a:pPr marL="442913" indent="-442913">
              <a:spcAft>
                <a:spcPts val="600"/>
              </a:spcAft>
              <a:defRPr/>
            </a:pPr>
            <a:r>
              <a:rPr lang="ru-RU" altLang="ru-RU" sz="2200" b="1" dirty="0" smtClean="0">
                <a:latin typeface="+mn-lt"/>
              </a:rPr>
              <a:t>12. Яковлева Наталья Владимировна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6" descr="DSCN072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60575"/>
            <a:ext cx="5184775" cy="33162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3" name="WordArt 6"/>
          <p:cNvSpPr>
            <a:spLocks noChangeArrowheads="1" noChangeShapeType="1" noTextEdit="1"/>
          </p:cNvSpPr>
          <p:nvPr/>
        </p:nvSpPr>
        <p:spPr bwMode="auto">
          <a:xfrm>
            <a:off x="900113" y="915988"/>
            <a:ext cx="7200900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Занесены на районную доску почета</a:t>
            </a:r>
          </a:p>
        </p:txBody>
      </p:sp>
      <p:pic>
        <p:nvPicPr>
          <p:cNvPr id="20484" name="Picture 9" descr="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741488"/>
            <a:ext cx="2643188" cy="41560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485" name="WordArt 9"/>
          <p:cNvSpPr>
            <a:spLocks noChangeArrowheads="1" noChangeShapeType="1" noTextEdit="1"/>
          </p:cNvSpPr>
          <p:nvPr/>
        </p:nvSpPr>
        <p:spPr bwMode="auto">
          <a:xfrm>
            <a:off x="755650" y="5589588"/>
            <a:ext cx="3529013" cy="3397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200" b="1" kern="10">
                <a:latin typeface="+mn-lt"/>
                <a:ea typeface="+mn-lt"/>
                <a:cs typeface="+mn-lt"/>
              </a:rPr>
              <a:t>Леонова Елена Валерьевна</a:t>
            </a:r>
          </a:p>
        </p:txBody>
      </p:sp>
      <p:sp>
        <p:nvSpPr>
          <p:cNvPr id="20486" name="WordArt 10"/>
          <p:cNvSpPr>
            <a:spLocks noChangeArrowheads="1" noChangeShapeType="1" noTextEdit="1"/>
          </p:cNvSpPr>
          <p:nvPr/>
        </p:nvSpPr>
        <p:spPr bwMode="auto">
          <a:xfrm>
            <a:off x="5424488" y="6130925"/>
            <a:ext cx="3529012" cy="2571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200" b="1" kern="10">
                <a:latin typeface="+mn-lt"/>
                <a:ea typeface="+mn-lt"/>
                <a:cs typeface="+mn-lt"/>
              </a:rPr>
              <a:t>Румак Людмила Викторовна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5"/>
          <p:cNvSpPr>
            <a:spLocks noChangeArrowheads="1" noChangeShapeType="1" noTextEdit="1"/>
          </p:cNvSpPr>
          <p:nvPr/>
        </p:nvSpPr>
        <p:spPr bwMode="auto">
          <a:xfrm>
            <a:off x="1116013" y="549275"/>
            <a:ext cx="727233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Наши достижения</a:t>
            </a:r>
          </a:p>
        </p:txBody>
      </p:sp>
      <p:pic>
        <p:nvPicPr>
          <p:cNvPr id="21507" name="Picture 10" descr="победители 00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44" b="10939"/>
          <a:stretch>
            <a:fillRect/>
          </a:stretch>
        </p:blipFill>
        <p:spPr bwMode="auto">
          <a:xfrm>
            <a:off x="4572000" y="4005263"/>
            <a:ext cx="4138613" cy="2406650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8" name="Picture 13" descr="семинар приемное 036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2575"/>
            <a:ext cx="4103688" cy="2303463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9" name="Picture 14" descr="20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557338"/>
            <a:ext cx="3851275" cy="4824412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6" descr="P135050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163" y="2636838"/>
            <a:ext cx="6211887" cy="3360737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531" name="WordArt 8"/>
          <p:cNvSpPr>
            <a:spLocks noChangeArrowheads="1" noChangeShapeType="1" noTextEdit="1"/>
          </p:cNvSpPr>
          <p:nvPr/>
        </p:nvSpPr>
        <p:spPr bwMode="auto">
          <a:xfrm>
            <a:off x="1042988" y="823913"/>
            <a:ext cx="7202487" cy="1597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Совет по сестринскому делу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в 2011 г. занял 1 место в конкурсе </a:t>
            </a:r>
          </a:p>
          <a:p>
            <a:pPr algn="ctr"/>
            <a:r>
              <a:rPr lang="ru-RU" sz="32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ea typeface="+mn-lt"/>
                <a:cs typeface="+mn-lt"/>
              </a:rPr>
              <a:t>" Вклад Советов по СД в развитие ОПСА"</a:t>
            </a:r>
          </a:p>
        </p:txBody>
      </p:sp>
      <p:pic>
        <p:nvPicPr>
          <p:cNvPr id="22532" name="Picture 4" descr="Изображение 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589213"/>
            <a:ext cx="2436813" cy="3408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фото на 12.05\фото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916113"/>
            <a:ext cx="3314700" cy="4537075"/>
          </a:xfrm>
          <a:prstGeom prst="rect">
            <a:avLst/>
          </a:prstGeom>
          <a:noFill/>
          <a:ln w="31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2" name="WordArt 14"/>
          <p:cNvSpPr>
            <a:spLocks noChangeArrowheads="1" noChangeShapeType="1" noTextEdit="1"/>
          </p:cNvSpPr>
          <p:nvPr/>
        </p:nvSpPr>
        <p:spPr bwMode="auto">
          <a:xfrm>
            <a:off x="226903" y="856006"/>
            <a:ext cx="8712968" cy="86350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</a:rPr>
              <a:t>Победитель профессионального конкурса "Лучший по профессии"</a:t>
            </a:r>
          </a:p>
          <a:p>
            <a:pPr algn="ctr">
              <a:defRPr/>
            </a:pP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</a:rPr>
              <a:t>в номинации "Лучший фельдшер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"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latin typeface="+mn-lt"/>
                <a:cs typeface="Times New Roman"/>
              </a:rPr>
              <a:t> </a:t>
            </a:r>
            <a:r>
              <a:rPr lang="ru-RU" sz="32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2060"/>
                </a:solidFill>
                <a:cs typeface="Times New Roman"/>
              </a:rPr>
              <a:t>2017 г.</a:t>
            </a:r>
            <a:endParaRPr lang="ru-RU" sz="32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2060"/>
              </a:solidFill>
              <a:latin typeface="+mn-lt"/>
              <a:cs typeface="Times New Roman"/>
            </a:endParaRPr>
          </a:p>
        </p:txBody>
      </p:sp>
      <p:sp>
        <p:nvSpPr>
          <p:cNvPr id="5" name="Rectangle 22"/>
          <p:cNvSpPr>
            <a:spLocks noChangeArrowheads="1"/>
          </p:cNvSpPr>
          <p:nvPr/>
        </p:nvSpPr>
        <p:spPr bwMode="auto">
          <a:xfrm>
            <a:off x="4298795" y="2713563"/>
            <a:ext cx="4392613" cy="1723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Баталова 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Светлана </a:t>
            </a:r>
          </a:p>
          <a:p>
            <a:pPr marL="263525" indent="-263525">
              <a:spcAft>
                <a:spcPts val="600"/>
              </a:spcAft>
              <a:defRPr/>
            </a:pPr>
            <a:r>
              <a:rPr lang="ru-RU" altLang="ru-RU" sz="3200" b="1" dirty="0" smtClean="0">
                <a:latin typeface="+mn-lt"/>
              </a:rPr>
              <a:t>Михайловна</a:t>
            </a:r>
            <a:endParaRPr lang="ru-RU" altLang="ru-RU" sz="3200" b="1" dirty="0" smtClean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66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366092"/>
      </a:hlink>
      <a:folHlink>
        <a:srgbClr val="24406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Салют">
  <a:themeElements>
    <a:clrScheme name="Салют 2">
      <a:dk1>
        <a:srgbClr val="0000A4"/>
      </a:dk1>
      <a:lt1>
        <a:srgbClr val="CCFFFF"/>
      </a:lt1>
      <a:dk2>
        <a:srgbClr val="000066"/>
      </a:dk2>
      <a:lt2>
        <a:srgbClr val="00FFFF"/>
      </a:lt2>
      <a:accent1>
        <a:srgbClr val="51B2E3"/>
      </a:accent1>
      <a:accent2>
        <a:srgbClr val="04E8AC"/>
      </a:accent2>
      <a:accent3>
        <a:srgbClr val="AAAAB8"/>
      </a:accent3>
      <a:accent4>
        <a:srgbClr val="AEDADA"/>
      </a:accent4>
      <a:accent5>
        <a:srgbClr val="B3D5EF"/>
      </a:accent5>
      <a:accent6>
        <a:srgbClr val="03D29B"/>
      </a:accent6>
      <a:hlink>
        <a:srgbClr val="FF3399"/>
      </a:hlink>
      <a:folHlink>
        <a:srgbClr val="8F5FD5"/>
      </a:folHlink>
    </a:clrScheme>
    <a:fontScheme name="2_Салют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3283</TotalTime>
  <Words>503</Words>
  <Application>Microsoft Office PowerPoint</Application>
  <PresentationFormat>Экран (4:3)</PresentationFormat>
  <Paragraphs>167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46</vt:i4>
      </vt:variant>
    </vt:vector>
  </HeadingPairs>
  <TitlesOfParts>
    <vt:vector size="48" baseType="lpstr">
      <vt:lpstr>Тема Office</vt:lpstr>
      <vt:lpstr>2_Салют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сербинова ва</dc:creator>
  <cp:lastModifiedBy>Sveta</cp:lastModifiedBy>
  <cp:revision>141</cp:revision>
  <dcterms:created xsi:type="dcterms:W3CDTF">2014-06-24T15:51:35Z</dcterms:created>
  <dcterms:modified xsi:type="dcterms:W3CDTF">2017-07-20T17:39:18Z</dcterms:modified>
</cp:coreProperties>
</file>