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5" r:id="rId2"/>
    <p:sldId id="270" r:id="rId3"/>
    <p:sldId id="271" r:id="rId4"/>
    <p:sldId id="268" r:id="rId5"/>
    <p:sldId id="272" r:id="rId6"/>
    <p:sldId id="273" r:id="rId7"/>
    <p:sldId id="263" r:id="rId8"/>
    <p:sldId id="267" r:id="rId9"/>
    <p:sldId id="259" r:id="rId10"/>
    <p:sldId id="256" r:id="rId11"/>
    <p:sldId id="266" r:id="rId12"/>
    <p:sldId id="265" r:id="rId13"/>
    <p:sldId id="264" r:id="rId14"/>
    <p:sldId id="261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8" autoAdjust="0"/>
    <p:restoredTop sz="99290" autoAdjust="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581400"/>
            <a:ext cx="8077200" cy="4572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Вместе мы – сила!</a:t>
            </a:r>
            <a:endParaRPr lang="ru-RU" sz="7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D:\old pc\disk C\Мои документы\Фото\медсестры 2017\IMG_70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1084103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6" name="Picture 2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938" y="1084103"/>
            <a:ext cx="910862" cy="128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45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8552" y="777240"/>
            <a:ext cx="6480048" cy="518160"/>
          </a:xfrm>
        </p:spPr>
        <p:txBody>
          <a:bodyPr vert="horz" lIns="0" tIns="4572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7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НАШИ </a:t>
            </a:r>
            <a:r>
              <a:rPr lang="ru-RU" sz="37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ВЕТЕРАНЫ</a:t>
            </a:r>
            <a:endParaRPr lang="ru-RU" sz="37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pc\Рабочий стол\подготовка сайта\IMG_20151130_14002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3810000" cy="2667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pc\Рабочий стол\подготовка сайта\IMG_20151130_13490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36" y="1524000"/>
            <a:ext cx="3891064" cy="2667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pc\Рабочий стол\подготовка сайта\IMG_20151130_13112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900" y="4267200"/>
            <a:ext cx="3192100" cy="24456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161" y="838200"/>
            <a:ext cx="8641080" cy="457200"/>
          </a:xfrm>
        </p:spPr>
        <p:txBody>
          <a:bodyPr vert="horz" lIns="0" tIns="4572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Участие в сестринских мероприятиях</a:t>
            </a:r>
            <a:endParaRPr lang="ru-RU" sz="35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2" name="Рисунок 11" descr="C:\Documents and Settings\pc\Рабочий стол\подготовка сайта\IMG_825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3231">
            <a:off x="452620" y="1519225"/>
            <a:ext cx="1978711" cy="270502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5" name="Picture 2" descr="D:\фото\Мама\20140306\P10804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676400"/>
            <a:ext cx="2895600" cy="2438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Рисунок 15" descr="C:\Documents and Settings\pc\Рабочий стол\подготовка сайта\IMG_830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2103">
            <a:off x="6216705" y="1650676"/>
            <a:ext cx="2145140" cy="244835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" name="Рисунок 16" descr="http://www.opsa.info/img/images/vruchenie-diplomov-3-stepeni-za-vklad-v-realizaciyu-strategii-razvitiya-opsa-obedinenie-i-vovlechenie-v-obschestvennoe-sestrinskoe-dvizhenie-omskoy-oblasti-ot-75-do-80-bronzovyy-vklad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461" y="4364057"/>
            <a:ext cx="2759739" cy="2341543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Содержимое 3" descr="C:\Documents and Settings\pc\Рабочий стол\подготовка сайта\P1110752.JPG"/>
          <p:cNvPicPr>
            <a:picLocks noGrp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5061">
            <a:off x="486213" y="4252490"/>
            <a:ext cx="2515714" cy="23646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Рисунок 13" descr="D:\old pc\disk C\Мои документы\Фото\печать\IMG_412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5538">
            <a:off x="5986668" y="4198397"/>
            <a:ext cx="2821290" cy="22900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345" y="838200"/>
            <a:ext cx="8020200" cy="914400"/>
          </a:xfrm>
        </p:spPr>
        <p:txBody>
          <a:bodyPr vert="horz" lIns="0" tIns="4572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Наша работа</a:t>
            </a:r>
            <a:b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«Школа здорового зуба»</a:t>
            </a:r>
            <a:endParaRPr lang="ru-RU" sz="35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" name="Рисунок 7" descr="http://i33.fastpic.ru/big/2013/0809/9f/43adc0f07c7cb84151fdddce45df6f9f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5593">
            <a:off x="998022" y="744711"/>
            <a:ext cx="1171761" cy="132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pc\Рабочий стол\подготовка сайта\P10807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4267200"/>
            <a:ext cx="2819400" cy="24187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Рисунок 12" descr="C:\Documents and Settings\pc\Рабочий стол\подготовка сайта\Школа здорового зуба.Наши маленькие пациенты м.с Жаркова Е.Н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2819400" cy="2288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Рисунок 13" descr="D:\old pc\disk C\Мои документы\Фото\Медсестры\Медсестры\SDC1357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87427">
            <a:off x="386376" y="3364713"/>
            <a:ext cx="2711279" cy="25558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Рисунок 15" descr="D:\old pc\disk C\Мои документы\Фото\в печать!\20140505\P107090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7754">
            <a:off x="5835651" y="3584687"/>
            <a:ext cx="2945770" cy="25664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315200" cy="838200"/>
          </a:xfrm>
        </p:spPr>
        <p:txBody>
          <a:bodyPr vert="horz" lIns="0" tIns="4572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мы не стоим на месте,</a:t>
            </a:r>
            <a:b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мы совершенствуемся</a:t>
            </a:r>
            <a:endParaRPr lang="ru-RU" sz="35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pc\Рабочий стол\подготовка сайта\P110076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904999"/>
            <a:ext cx="3340016" cy="22261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 descr="D:\old pc\disk C\Мои документы\Фото\печать\Копия Медсестры\20150930_16154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757" y="1869571"/>
            <a:ext cx="3581947" cy="242470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D:\old pc\disk C\Мои документы\Фото\печать\Копия фото для сайта\учетные книжки по накопительной системе.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2443">
            <a:off x="5495699" y="4617363"/>
            <a:ext cx="2894107" cy="189048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D:\old pc\disk C\Мои документы\Фото\печать\Копия Медсестры\20150930_16164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810000"/>
            <a:ext cx="167640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Picture 2" descr="D:\old pc\disk C\Мои документы\Фото\печать\Копия фото для сайта\Портфолио медицинских сестер.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0186">
            <a:off x="561081" y="4434154"/>
            <a:ext cx="2927985" cy="20948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62000"/>
            <a:ext cx="6327648" cy="381000"/>
          </a:xfrm>
        </p:spPr>
        <p:txBody>
          <a:bodyPr vert="horz" lIns="0" tIns="4572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5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Участие в Акциях</a:t>
            </a:r>
            <a:endParaRPr lang="ru-RU" sz="35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pc\Рабочий стол\подготовка сайта\P110079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8614">
            <a:off x="5850896" y="4171558"/>
            <a:ext cx="2885085" cy="23854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F:\в печать!!!\P111083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371600"/>
            <a:ext cx="2667000" cy="2514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pc\Рабочий стол\подготовка сайта\P110080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2933">
            <a:off x="2938140" y="4156265"/>
            <a:ext cx="2776022" cy="23410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pc\Рабочий стол\подготовка сайта\P110072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524000"/>
            <a:ext cx="2895600" cy="2286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D:\old pc\disk C\Мои документы\Фото\печать\Копия Акция\P110066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2992">
            <a:off x="346262" y="4304556"/>
            <a:ext cx="2362200" cy="2286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D:\old pc\disk C\Мои документы\Фото\Фото АКЦИИ\IMG_20170601_093135_1CS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2247900" cy="2714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704" y="1143000"/>
            <a:ext cx="7972895" cy="1143000"/>
          </a:xfrm>
        </p:spPr>
        <p:txBody>
          <a:bodyPr vert="horz">
            <a:noAutofit/>
          </a:bodyPr>
          <a:lstStyle/>
          <a:p>
            <a:pPr marL="274320" indent="-274320" algn="ctr">
              <a:spcBef>
                <a:spcPts val="0"/>
              </a:spcBef>
              <a:buClr>
                <a:schemeClr val="accent3"/>
              </a:buClr>
              <a:buSzPct val="95000"/>
              <a:buFont typeface="Wingdings 2"/>
            </a:pPr>
            <a:r>
              <a:rPr lang="ru-RU" sz="25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Мы динамично развиваемся и стремимся постоянно повышать свой престиж,  у нас множество идей и мы с оптимизмом смотрим в будущее, которое непременно будем создавать вместе</a:t>
            </a:r>
            <a:r>
              <a:rPr lang="ru-RU" sz="2500" b="1" dirty="0" smtClean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! Вместе </a:t>
            </a:r>
            <a:r>
              <a:rPr lang="ru-RU" sz="25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мы - сила</a:t>
            </a:r>
            <a:r>
              <a:rPr lang="ru-RU" sz="2500" b="1" dirty="0" smtClean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!</a:t>
            </a:r>
            <a:endParaRPr lang="ru-RU" sz="2500" b="1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Содержимое 3" descr="C:\Documents and Settings\pc\Рабочий стол\подготовка сайта\IMG_6906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5000" y="2438400"/>
            <a:ext cx="6019800" cy="42464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17814" cy="115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381000"/>
            <a:ext cx="8991600" cy="762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БУЗОО «Стоматологическая поликлиника»</a:t>
            </a:r>
            <a:endParaRPr lang="ru-RU" sz="32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6200" y="4800600"/>
            <a:ext cx="9144000" cy="1066800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В 1950 году учреждена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Областная стоматологическая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поликлиника.                                В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2009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году она переименована </a:t>
            </a:r>
          </a:p>
          <a:p>
            <a:pPr lvl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в БУЗОО «Стоматологическая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поликлиника»</a:t>
            </a:r>
          </a:p>
          <a:p>
            <a:pPr>
              <a:spcBef>
                <a:spcPts val="0"/>
              </a:spcBef>
            </a:pPr>
            <a:endParaRPr lang="ru-RU" sz="32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 descr="D:\old pc\disk C\Мои документы\Фото\медсестры 2017\IMG_70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371600"/>
            <a:ext cx="4724400" cy="3200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09600"/>
            <a:ext cx="8183880" cy="838200"/>
          </a:xfr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Коллектив медицинских </a:t>
            </a:r>
            <a:r>
              <a:rPr lang="ru-RU" sz="40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сестер</a:t>
            </a:r>
            <a:endParaRPr lang="ru-RU" sz="4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Содержимое 4" descr="D:\old pc\disk C\Мои документы\Фото\медсестры 2017\IMG_687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6054436" cy="4876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c\Рабочий стол\подготовка сайта\Главная медицинская сестра Е.В Поливо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815957"/>
            <a:ext cx="2362200" cy="3349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 descr="D:\old pc\disk C\Мои документы\Фото\ОСП\5G1A758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00400" y="2346182"/>
            <a:ext cx="3352800" cy="2286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D:\old pc\disk C\Мои документы\Фото\Медсестры\Медсестры\SDC13554.JPG"/>
          <p:cNvPicPr/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1831832"/>
            <a:ext cx="2209800" cy="33337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2920" y="609600"/>
            <a:ext cx="8183880" cy="83820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cap="all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Коллектив медицинских сестер</a:t>
            </a:r>
            <a:endParaRPr lang="ru-RU" sz="4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743200" y="5257800"/>
            <a:ext cx="4114800" cy="990600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274320" lvl="0" indent="-274320" algn="ctr" eaLnBrk="1" hangingPunct="1">
              <a:spcBef>
                <a:spcPts val="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700" b="1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defRPr>
            </a:lvl1pPr>
            <a:lvl2pPr marL="640080" indent="-246888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/>
            </a:lvl2pPr>
            <a:lvl3pPr indent="-246888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/>
            </a:lvl3pPr>
            <a:lvl4pPr marL="1188720" indent="-210312" eaLnBrk="1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/>
            </a:lvl4pPr>
            <a:lvl5pPr marL="1463040" indent="-210312" eaLnBrk="1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/>
            </a:lvl5pPr>
            <a:lvl6pPr marL="1737360" indent="-210312" eaLnBrk="1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/>
            </a:lvl6pPr>
            <a:lvl7pPr marL="1920240" indent="-182880" eaLnBrk="1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baseline="0"/>
            </a:lvl7pPr>
            <a:lvl8pPr marL="2194560" indent="-182880" eaLnBrk="1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/>
            </a:lvl8pPr>
            <a:lvl9pPr marL="2468880" indent="-18288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baseline="0"/>
            </a:lvl9pPr>
          </a:lstStyle>
          <a:p>
            <a:pPr>
              <a:lnSpc>
                <a:spcPct val="80000"/>
              </a:lnSpc>
            </a:pPr>
            <a:r>
              <a:rPr lang="ru-RU" sz="2200" dirty="0"/>
              <a:t>Позднякова</a:t>
            </a:r>
            <a:br>
              <a:rPr lang="ru-RU" sz="2200" dirty="0"/>
            </a:br>
            <a:r>
              <a:rPr lang="ru-RU" sz="2200" dirty="0"/>
              <a:t>Марина </a:t>
            </a:r>
            <a:r>
              <a:rPr lang="ru-RU" sz="2200" dirty="0" smtClean="0"/>
              <a:t>Владимировна</a:t>
            </a:r>
            <a:r>
              <a:rPr lang="ru-RU" sz="2200" dirty="0"/>
              <a:t>,                                                                     </a:t>
            </a:r>
            <a:br>
              <a:rPr lang="ru-RU" sz="2200" dirty="0"/>
            </a:br>
            <a:r>
              <a:rPr lang="ru-RU" sz="2200" dirty="0"/>
              <a:t>дублер главной </a:t>
            </a:r>
            <a:br>
              <a:rPr lang="ru-RU" sz="2200" dirty="0"/>
            </a:br>
            <a:r>
              <a:rPr lang="ru-RU" sz="2200" dirty="0"/>
              <a:t>медицинской сестры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5241782"/>
            <a:ext cx="3276600" cy="990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lvl="0" indent="-274320" algn="ctr" eaLnBrk="1" hangingPunct="1">
              <a:spcBef>
                <a:spcPts val="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3200" b="1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defRPr>
            </a:lvl1pPr>
            <a:lvl2pPr marL="640080" indent="-246888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/>
            </a:lvl2pPr>
            <a:lvl3pPr indent="-246888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/>
            </a:lvl3pPr>
            <a:lvl4pPr marL="1188720" indent="-210312" eaLnBrk="1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/>
            </a:lvl4pPr>
            <a:lvl5pPr marL="1463040" indent="-210312" eaLnBrk="1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/>
            </a:lvl5pPr>
            <a:lvl6pPr marL="1737360" indent="-210312" eaLnBrk="1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/>
            </a:lvl6pPr>
            <a:lvl7pPr marL="1920240" indent="-182880" eaLnBrk="1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baseline="0"/>
            </a:lvl7pPr>
            <a:lvl8pPr marL="2194560" indent="-182880" eaLnBrk="1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/>
            </a:lvl8pPr>
            <a:lvl9pPr marL="2468880" indent="-18288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baseline="0"/>
            </a:lvl9pPr>
          </a:lstStyle>
          <a:p>
            <a:pPr>
              <a:lnSpc>
                <a:spcPct val="80000"/>
              </a:lnSpc>
            </a:pPr>
            <a:r>
              <a:rPr lang="ru-RU" sz="2200" dirty="0" err="1" smtClean="0"/>
              <a:t>Поливода</a:t>
            </a:r>
            <a:r>
              <a:rPr lang="ru-RU" sz="22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2200" dirty="0" smtClean="0"/>
              <a:t>Екатерина Викторовна, </a:t>
            </a:r>
          </a:p>
          <a:p>
            <a:pPr marL="0" indent="0">
              <a:lnSpc>
                <a:spcPct val="80000"/>
              </a:lnSpc>
            </a:pPr>
            <a:r>
              <a:rPr lang="ru-RU" sz="2200" dirty="0" smtClean="0"/>
              <a:t>главная медицинская сестра</a:t>
            </a:r>
            <a:endParaRPr lang="ru-RU" sz="22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943600" y="5241782"/>
            <a:ext cx="3886200" cy="990600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274320" lvl="0" indent="-274320" algn="ctr" eaLnBrk="1" hangingPunct="1">
              <a:spcBef>
                <a:spcPts val="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700" b="1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defRPr>
            </a:lvl1pPr>
            <a:lvl2pPr marL="640080" indent="-246888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/>
            </a:lvl2pPr>
            <a:lvl3pPr indent="-246888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/>
            </a:lvl3pPr>
            <a:lvl4pPr marL="1188720" indent="-210312" eaLnBrk="1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/>
            </a:lvl4pPr>
            <a:lvl5pPr marL="1463040" indent="-210312" eaLnBrk="1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/>
            </a:lvl5pPr>
            <a:lvl6pPr marL="1737360" indent="-210312" eaLnBrk="1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/>
            </a:lvl6pPr>
            <a:lvl7pPr marL="1920240" indent="-182880" eaLnBrk="1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baseline="0"/>
            </a:lvl7pPr>
            <a:lvl8pPr marL="2194560" indent="-182880" eaLnBrk="1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/>
            </a:lvl8pPr>
            <a:lvl9pPr marL="2468880" indent="-18288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baseline="0"/>
            </a:lvl9pPr>
          </a:lstStyle>
          <a:p>
            <a:pPr>
              <a:lnSpc>
                <a:spcPct val="80000"/>
              </a:lnSpc>
            </a:pPr>
            <a:r>
              <a:rPr lang="ru-RU" sz="2200" dirty="0" err="1"/>
              <a:t>Отческова</a:t>
            </a:r>
            <a:r>
              <a:rPr lang="ru-RU" sz="2200" dirty="0"/>
              <a:t> 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dirty="0" smtClean="0"/>
              <a:t>Анна </a:t>
            </a:r>
          </a:p>
          <a:p>
            <a:pPr>
              <a:lnSpc>
                <a:spcPct val="80000"/>
              </a:lnSpc>
            </a:pPr>
            <a:r>
              <a:rPr lang="ru-RU" sz="2200" dirty="0" smtClean="0"/>
              <a:t>Владимировна</a:t>
            </a:r>
            <a:r>
              <a:rPr lang="ru-RU" sz="2200" dirty="0"/>
              <a:t>, 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dirty="0" smtClean="0"/>
              <a:t>ключевой </a:t>
            </a:r>
            <a:r>
              <a:rPr lang="ru-RU" sz="2200" dirty="0"/>
              <a:t>член 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dirty="0" smtClean="0"/>
              <a:t>ОПСА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00800"/>
            <a:ext cx="8382000" cy="609600"/>
          </a:xfrm>
        </p:spPr>
        <p:txBody>
          <a:bodyPr vert="horz" lIns="45720" tIns="0" rIns="45720" bIns="0" anchor="ctr"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  <a:buClr>
                <a:schemeClr val="accent3"/>
              </a:buClr>
              <a:buSzPct val="95000"/>
              <a:buFont typeface="Wingdings 2"/>
            </a:pP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Отделение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  <a:t>терапевтической стоматологии</a:t>
            </a:r>
            <a:b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Times New Roman" pitchFamily="18" charset="0"/>
              </a:rPr>
            </a:br>
            <a:endParaRPr lang="ru-RU" sz="2200" b="1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533400" y="3962400"/>
            <a:ext cx="3657600" cy="609600"/>
          </a:xfrm>
        </p:spPr>
        <p:txBody>
          <a:bodyPr vert="horz"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</a:pPr>
            <a:r>
              <a:rPr lang="ru-RU" sz="2200" dirty="0" err="1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Рентгенолаборанты</a:t>
            </a:r>
            <a:endParaRPr lang="ru-RU" sz="22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72200" y="4038600"/>
            <a:ext cx="3267076" cy="685800"/>
          </a:xfrm>
        </p:spPr>
        <p:txBody>
          <a:bodyPr vert="horz" lIns="45720" tIns="0" rIns="45720" bIns="0" anchor="ctr"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Отделение </a:t>
            </a: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ортопедической стоматологи</a:t>
            </a:r>
            <a:endParaRPr lang="ru-RU" sz="22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Содержимое 6" descr="D:\old pc\disk C\Мои документы\Фото\медсестры 2017\IMG_6860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3048000" cy="2362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pc\Рабочий стол\подготовка сайта\IMG_693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249" y="1600200"/>
            <a:ext cx="3181351" cy="2286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2920" y="609600"/>
            <a:ext cx="8183880" cy="83820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СЕСТРИНСКИЙ ПЕРСОНАЛ</a:t>
            </a:r>
            <a:endParaRPr lang="ru-RU" sz="4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" name="Содержимое 7" descr="C:\Documents and Settings\pc\Рабочий стол\подготовка сайта\IMG_6933.JPG"/>
          <p:cNvPicPr>
            <a:picLocks noGrp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733800"/>
            <a:ext cx="4114800" cy="27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" y="5181600"/>
            <a:ext cx="4091940" cy="838200"/>
          </a:xfrm>
        </p:spPr>
        <p:txBody>
          <a:bodyPr vert="horz" lIns="45720" tIns="0" rIns="45720" bIns="0" anchor="ctr"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</a:pP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Отделение детской стоматологии и ортодонтии</a:t>
            </a:r>
            <a:endParaRPr lang="ru-RU" sz="22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2999" y="5105400"/>
            <a:ext cx="3631089" cy="990600"/>
          </a:xfrm>
        </p:spPr>
        <p:txBody>
          <a:bodyPr vert="horz" lIns="45720" tIns="0" rIns="45720" bIns="0" anchor="ctr"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</a:pP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Отделение хирургической стоматологии</a:t>
            </a:r>
            <a:endParaRPr lang="ru-RU" sz="22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Содержимое 6" descr="C:\Documents and Settings\pc\Рабочий стол\подготовка сайта\IMG_6970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4280240" cy="3124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Содержимое 9" descr="D:\old pc\disk C\Мои документы\Фото\медсестры 2017\IMG_6871.JPG"/>
          <p:cNvPicPr>
            <a:picLocks noGrp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343400" cy="313107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2920" y="609600"/>
            <a:ext cx="8183880" cy="83820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СЕСТРИНСКИЙ ПЕРСОНАЛ</a:t>
            </a:r>
            <a:endParaRPr lang="ru-RU" sz="4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162800" cy="457200"/>
          </a:xfr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Совет по сестринскому делу</a:t>
            </a:r>
            <a:endParaRPr lang="ru-RU" sz="40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F:\в печать!!!\5G1A757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447800"/>
            <a:ext cx="4876800" cy="3352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D:\old pc\disk C\Мои документы\Фото\печать\Заседание Совета по сестринскому делу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3527">
            <a:off x="5159326" y="4111004"/>
            <a:ext cx="3306224" cy="24683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Содержимое 4" descr="C:\Documents and Settings\pc\Рабочий стол\подготовка сайта\P1100735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1840">
            <a:off x="451722" y="3956482"/>
            <a:ext cx="2982755" cy="26580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1447800"/>
          </a:xfr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«Лучший сестринский коллектив» </a:t>
            </a:r>
            <a:r>
              <a:rPr lang="ru-RU" sz="28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2016 г. </a:t>
            </a:r>
            <a:r>
              <a:rPr lang="ru-RU" sz="28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медицинские сестры отделения терапевтической стоматологии</a:t>
            </a:r>
            <a:endParaRPr lang="ru-RU" sz="28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F:\ОСП\5G1A756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2133600"/>
            <a:ext cx="4572000" cy="3429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2" descr="F:\в печать!!!\P11008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109149">
            <a:off x="6512190" y="3525458"/>
            <a:ext cx="2057400" cy="29967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http://www.flower-52.ru/userfiles/shop/large/457_buket-iz-roz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1880">
            <a:off x="181180" y="4622137"/>
            <a:ext cx="1695040" cy="184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1" y="836921"/>
            <a:ext cx="7696199" cy="839479"/>
          </a:xfrm>
        </p:spPr>
        <p:txBody>
          <a:bodyPr vert="horz" lIns="0" rIns="0" bIns="0" anchor="b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12 Мая </a:t>
            </a:r>
            <a:r>
              <a:rPr lang="ru-RU" sz="3200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- Международный </a:t>
            </a:r>
            <a:r>
              <a:rPr lang="ru-RU" sz="3200" b="1" cap="all" dirty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день                   медицинской сестры</a:t>
            </a:r>
            <a:endParaRPr lang="ru-RU" sz="3200" b="1" cap="all" dirty="0">
              <a:ln/>
              <a:solidFill>
                <a:schemeClr val="accent1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D:\old pc\disk C\Мои документы\Фото\День медицинской сестры\P108070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6525">
            <a:off x="370167" y="3608160"/>
            <a:ext cx="2008046" cy="28789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Рисунок 6" descr="C:\Documents and Settings\pc\Рабочий стол\подготовка сайта\P110087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1981200"/>
            <a:ext cx="4495800" cy="3429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pc\Рабочий стол\подготовка сайта\P110085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9827">
            <a:off x="6033046" y="4242732"/>
            <a:ext cx="2870687" cy="23539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http://static8.depositphotos.com/1072020/921/v/950/depositphotos_9214156-stock-illustration-vector-colorful-fireworks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9862">
            <a:off x="207384" y="1435971"/>
            <a:ext cx="1718831" cy="161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747</TotalTime>
  <Words>140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Вместе мы – сила!</vt:lpstr>
      <vt:lpstr>БУЗОО «Стоматологическая поликлиника»</vt:lpstr>
      <vt:lpstr>Коллектив медицинских сестер</vt:lpstr>
      <vt:lpstr>Презентация PowerPoint</vt:lpstr>
      <vt:lpstr> Отделение терапевтической стоматологии </vt:lpstr>
      <vt:lpstr>Презентация PowerPoint</vt:lpstr>
      <vt:lpstr>Совет по сестринскому делу</vt:lpstr>
      <vt:lpstr>«Лучший сестринский коллектив» 2016 г. медицинские сестры отделения терапевтической стоматологии</vt:lpstr>
      <vt:lpstr>12 Мая - Международный день                   медицинской сестры</vt:lpstr>
      <vt:lpstr>НАШИ ВЕТЕРАНЫ</vt:lpstr>
      <vt:lpstr>Участие в сестринских мероприятиях</vt:lpstr>
      <vt:lpstr>Наша работа «Школа здорового зуба»</vt:lpstr>
      <vt:lpstr>мы не стоим на месте,  мы совершенствуемся</vt:lpstr>
      <vt:lpstr>Участие в Акциях</vt:lpstr>
      <vt:lpstr>Мы динамично развиваемся и стремимся постоянно повышать свой престиж,  у нас множество идей и мы с оптимизмом смотрим в будущее, которое непременно будем создавать вместе! Вместе мы - сила!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Sveta</cp:lastModifiedBy>
  <cp:revision>119</cp:revision>
  <dcterms:modified xsi:type="dcterms:W3CDTF">2017-07-21T17:53:36Z</dcterms:modified>
</cp:coreProperties>
</file>