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357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404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02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230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036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289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642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4441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555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049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266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85000">
              <a:schemeClr val="tx2">
                <a:lumMod val="35000"/>
                <a:lumOff val="65000"/>
                <a:alpha val="85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1B96D-7BAA-43C6-8248-9862E857D6A1}" type="datetimeFigureOut">
              <a:rPr lang="ru-RU" smtClean="0"/>
              <a:t>28.07.2017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FF74A-38D8-4E86-9EF9-B455E5A2B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269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16" y="167916"/>
            <a:ext cx="728897" cy="10281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53" y="138230"/>
            <a:ext cx="1465688" cy="10440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842" y="1983846"/>
            <a:ext cx="6097518" cy="461350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587298" y="429423"/>
            <a:ext cx="633670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</a:rPr>
              <a:t>БУЗОО «САРГАТСКАЯ ЦРБ»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059994"/>
            <a:ext cx="9138311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b="1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«ВМЕСТЕ МЫ – СИЛА!»</a:t>
            </a:r>
            <a:endParaRPr lang="ru-RU" sz="4500" b="1" i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2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9" t="18712" r="12637" b="13225"/>
          <a:stretch/>
        </p:blipFill>
        <p:spPr>
          <a:xfrm>
            <a:off x="2315747" y="3075654"/>
            <a:ext cx="4247285" cy="25450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-22864" y="197676"/>
            <a:ext cx="91440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5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000" dirty="0"/>
              <a:t>Конкурсы профессионального мастерства</a:t>
            </a:r>
            <a:endParaRPr lang="ru-RU" sz="3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00"/>
          <a:stretch/>
        </p:blipFill>
        <p:spPr>
          <a:xfrm>
            <a:off x="395534" y="980728"/>
            <a:ext cx="3840427" cy="244827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2"/>
          <a:stretch/>
        </p:blipFill>
        <p:spPr>
          <a:xfrm>
            <a:off x="5868144" y="4553489"/>
            <a:ext cx="3024336" cy="204386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28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2864" y="197676"/>
            <a:ext cx="91440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0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Санитарное просвещение и гигиеническое воспитание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7"/>
          <a:stretch/>
        </p:blipFill>
        <p:spPr>
          <a:xfrm>
            <a:off x="5148064" y="4581128"/>
            <a:ext cx="3384376" cy="199149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79"/>
          <a:stretch/>
        </p:blipFill>
        <p:spPr>
          <a:xfrm>
            <a:off x="683567" y="4621066"/>
            <a:ext cx="3648405" cy="19515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71416"/>
            <a:ext cx="4128459" cy="309634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85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2864" y="116632"/>
            <a:ext cx="9144000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0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600" dirty="0" smtClean="0"/>
              <a:t>Ветераны </a:t>
            </a:r>
            <a:r>
              <a:rPr lang="ru-RU" sz="2600" dirty="0"/>
              <a:t>здравоохранения Саргатского района</a:t>
            </a:r>
            <a:endParaRPr lang="ru-RU" sz="2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07650"/>
            <a:ext cx="3816424" cy="286231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707650"/>
            <a:ext cx="3816424" cy="286231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734150"/>
            <a:ext cx="3842736" cy="282631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734150"/>
            <a:ext cx="3780421" cy="280831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41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623" y="908720"/>
            <a:ext cx="914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«Чтобы дойти до цели, надо прежде всего идти»</a:t>
            </a:r>
          </a:p>
          <a:p>
            <a:pPr algn="ctr"/>
            <a:endParaRPr lang="ru-RU" sz="4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7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Оноре Бальзак</a:t>
            </a:r>
            <a:endParaRPr lang="ru-RU" sz="72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24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572" y="3736539"/>
            <a:ext cx="4645419" cy="307683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5" y="116632"/>
            <a:ext cx="4392488" cy="32943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602413" y="1052736"/>
            <a:ext cx="4276675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 по сестринскому делу был создан в марте 1979 года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064" y="3784972"/>
            <a:ext cx="4276675" cy="29084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«Главное в этом мире не то, где мы стоим, </a:t>
            </a:r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а </a:t>
            </a:r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то, в </a:t>
            </a:r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каком</a:t>
            </a:r>
            <a:r>
              <a:rPr lang="en-US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направлении </a:t>
            </a:r>
            <a:r>
              <a:rPr lang="ru-RU" sz="2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вижемся</a:t>
            </a:r>
            <a:r>
              <a:rPr lang="ru-RU" sz="2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Оливер </a:t>
            </a:r>
            <a:r>
              <a:rPr lang="ru-RU" sz="2400" b="1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Уэнделл</a:t>
            </a:r>
            <a:endParaRPr lang="ru-RU" sz="2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97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733" y="908720"/>
            <a:ext cx="2688579" cy="229751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303945"/>
            <a:ext cx="1680469" cy="25202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3" r="12587"/>
          <a:stretch/>
        </p:blipFill>
        <p:spPr>
          <a:xfrm>
            <a:off x="2573344" y="3303945"/>
            <a:ext cx="2118389" cy="25202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31" y="908720"/>
            <a:ext cx="2736304" cy="234355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Руководители Совета по сестринскому </a:t>
            </a:r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делу</a:t>
            </a:r>
            <a:endParaRPr lang="ru-RU" sz="2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4" y="3270565"/>
            <a:ext cx="2160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Садкина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Галина 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Кузьмовна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1979 г. по 1986 г.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3140968"/>
            <a:ext cx="2160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Шевченко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Нина Васильевна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1986 г. по 1992 г.;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2003 г. по 2015 г.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5910371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Горланова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Галина Сергеевна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1992 г. по 2003 г.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2200" y="5910371"/>
            <a:ext cx="278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Бочанцева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Марина Павловна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2015 г. по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наст.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время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78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12" y="197676"/>
            <a:ext cx="91440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000" dirty="0"/>
              <a:t>Работа Совета по сестринскому делу</a:t>
            </a:r>
            <a:endParaRPr lang="ru-RU" sz="3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95043"/>
            <a:ext cx="3851920" cy="28889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746520"/>
            <a:ext cx="3851920" cy="28889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00" y="3755680"/>
            <a:ext cx="3851920" cy="28889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400" y="782451"/>
            <a:ext cx="3851920" cy="288894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38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2864" y="181089"/>
            <a:ext cx="91440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0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Мастер-классы</a:t>
            </a:r>
            <a:r>
              <a:rPr lang="ru-RU" dirty="0"/>
              <a:t>, обучение каскадным методом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0"/>
          <a:stretch/>
        </p:blipFill>
        <p:spPr>
          <a:xfrm>
            <a:off x="660967" y="1196752"/>
            <a:ext cx="3168352" cy="212201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7"/>
          <a:stretch/>
        </p:blipFill>
        <p:spPr>
          <a:xfrm>
            <a:off x="5436096" y="1196752"/>
            <a:ext cx="3168352" cy="208689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800" y="3429000"/>
            <a:ext cx="5575504" cy="313622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31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2864" y="197676"/>
            <a:ext cx="91440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0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Наша «Сестринская страничка»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0728"/>
            <a:ext cx="8784976" cy="52277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24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96" y="145956"/>
            <a:ext cx="9144000" cy="1338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0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700" dirty="0"/>
              <a:t>Собрания с членами</a:t>
            </a:r>
          </a:p>
          <a:p>
            <a:r>
              <a:rPr lang="ru-RU" sz="2700" dirty="0"/>
              <a:t>Омской профессиональной сестринской ассоциации</a:t>
            </a:r>
            <a:endParaRPr lang="ru-RU" sz="27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591018"/>
            <a:ext cx="4139952" cy="31049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8"/>
          <a:stretch/>
        </p:blipFill>
        <p:spPr>
          <a:xfrm>
            <a:off x="5264417" y="1492478"/>
            <a:ext cx="3503848" cy="22965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4"/>
          <a:stretch/>
        </p:blipFill>
        <p:spPr>
          <a:xfrm>
            <a:off x="611560" y="1492478"/>
            <a:ext cx="3384376" cy="23145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50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512" y="184865"/>
            <a:ext cx="91440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7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500" dirty="0"/>
              <a:t>Посвящение в профессию</a:t>
            </a:r>
            <a:endParaRPr lang="ru-RU" sz="35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20" y="908720"/>
            <a:ext cx="4680520" cy="35103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9" t="8877"/>
          <a:stretch/>
        </p:blipFill>
        <p:spPr>
          <a:xfrm>
            <a:off x="4350774" y="3212976"/>
            <a:ext cx="4595410" cy="32160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34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2864" y="197676"/>
            <a:ext cx="9144000" cy="6309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5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Участие в </a:t>
            </a:r>
            <a:r>
              <a:rPr lang="ru-RU" dirty="0" smtClean="0"/>
              <a:t>акциях ОПСА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04334"/>
            <a:ext cx="3240146" cy="21460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004333"/>
            <a:ext cx="3240146" cy="21460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830498"/>
            <a:ext cx="3240146" cy="24301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590" y="3826644"/>
            <a:ext cx="3233858" cy="242539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-45379" y="3065185"/>
            <a:ext cx="9144000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35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700" dirty="0"/>
              <a:t>«Чужих  детей не бывает»</a:t>
            </a:r>
            <a:endParaRPr lang="ru-RU" sz="2700" dirty="0"/>
          </a:p>
        </p:txBody>
      </p:sp>
      <p:sp>
        <p:nvSpPr>
          <p:cNvPr id="11" name="TextBox 10"/>
          <p:cNvSpPr txBox="1"/>
          <p:nvPr/>
        </p:nvSpPr>
        <p:spPr>
          <a:xfrm>
            <a:off x="-5071" y="6246966"/>
            <a:ext cx="9144000" cy="5078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7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«Грудное вскармливание»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1406" y="71414"/>
            <a:ext cx="9001188" cy="6715172"/>
          </a:xfrm>
          <a:prstGeom prst="rect">
            <a:avLst/>
          </a:prstGeom>
          <a:noFill/>
          <a:ln w="79375" cap="rnd" cmpd="tri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  <a:prstDash val="solid"/>
            <a:bevel/>
          </a:ln>
          <a:effectLst>
            <a:outerShdw dist="508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64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165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МЫ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Sveta</cp:lastModifiedBy>
  <cp:revision>30</cp:revision>
  <dcterms:created xsi:type="dcterms:W3CDTF">2017-07-19T05:29:47Z</dcterms:created>
  <dcterms:modified xsi:type="dcterms:W3CDTF">2017-07-28T17:38:46Z</dcterms:modified>
</cp:coreProperties>
</file>