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57" r:id="rId1"/>
  </p:sldMasterIdLst>
  <p:sldIdLst>
    <p:sldId id="256" r:id="rId2"/>
    <p:sldId id="259" r:id="rId3"/>
    <p:sldId id="273" r:id="rId4"/>
    <p:sldId id="275" r:id="rId5"/>
    <p:sldId id="277" r:id="rId6"/>
    <p:sldId id="279" r:id="rId7"/>
    <p:sldId id="283" r:id="rId8"/>
    <p:sldId id="281" r:id="rId9"/>
    <p:sldId id="285" r:id="rId10"/>
    <p:sldId id="287" r:id="rId11"/>
    <p:sldId id="289" r:id="rId12"/>
    <p:sldId id="291" r:id="rId13"/>
    <p:sldId id="293" r:id="rId14"/>
    <p:sldId id="295" r:id="rId15"/>
    <p:sldId id="297" r:id="rId16"/>
    <p:sldId id="299" r:id="rId17"/>
    <p:sldId id="301" r:id="rId18"/>
    <p:sldId id="304" r:id="rId19"/>
    <p:sldId id="302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224" autoAdjust="0"/>
  </p:normalViewPr>
  <p:slideViewPr>
    <p:cSldViewPr>
      <p:cViewPr varScale="1">
        <p:scale>
          <a:sx n="69" d="100"/>
          <a:sy n="69" d="100"/>
        </p:scale>
        <p:origin x="-13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CB2E37-61EA-4521-8A7D-6803D99A714D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014655-C0A2-40E4-A135-46E4BBDDD77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3909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B34AD41-0A74-43DE-8E72-1D5F7FD9FCCE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509FF-34DC-4257-9808-4480360404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227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EDF391-4043-4E4C-97A3-F1616CEB8981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EB3EF6-4247-429D-A176-5EE96DF5E1C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7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4AD273-498B-496A-A409-2CFDD58D1BF2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8DB742-38A3-41C7-BDD9-883CBEBDA7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816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DCB6E9-FB7B-4D68-BBC8-09B06E7FCF44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CC9780-9ECE-4FDA-8E49-ADF7A85274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530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C75C89-3C55-4D53-86AC-8D41AB7AF722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74380D-716B-4782-AF51-8F0160E13F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1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2B887-43A7-40F8-A3FC-011FFE47BAE8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86B267-4B1C-4C84-8FC8-92D2BD6E32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750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2990B2-BD18-4A57-A544-12165F436895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EF6937-A497-498B-A501-3EFEA5839E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952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94904D-DF1F-47C4-84EE-F42AA3EA1B58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DF6E6D-344C-4432-95AC-E706039FAE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568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9010A6-DE64-40DA-A397-90670ACB1542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F09FDB-CA81-4B9A-B8A3-AFECE144D96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025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05FBC0-F120-416F-A5F3-1BBEC71D26A8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8FDF3A-CC19-4232-AEF0-17DC4EB1839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871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C8BC86E-4DFF-4837-8846-FC868F0C6A3D}" type="datetimeFigureOut">
              <a:rPr lang="ru-RU" smtClean="0"/>
              <a:pPr>
                <a:defRPr/>
              </a:pPr>
              <a:t>19.10.2017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1C733EC-DF78-422B-8D7E-7EFFF0580B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499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42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microsoft.com/office/2007/relationships/hdphoto" Target="../media/hdphoto3.wdp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Box 6"/>
          <p:cNvSpPr txBox="1">
            <a:spLocks noChangeArrowheads="1"/>
          </p:cNvSpPr>
          <p:nvPr/>
        </p:nvSpPr>
        <p:spPr bwMode="auto">
          <a:xfrm>
            <a:off x="2485851" y="232192"/>
            <a:ext cx="647863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600" b="1" dirty="0">
                <a:solidFill>
                  <a:srgbClr val="006600"/>
                </a:solidFill>
                <a:latin typeface="+mn-lt"/>
                <a:cs typeface="Times New Roman" charset="0"/>
              </a:rPr>
              <a:t>Бюджетное учреждение здравоохранения Омской области «Горьковская ЦРБ»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5661248"/>
            <a:ext cx="8526462" cy="7848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500" b="1" i="1" dirty="0" smtClean="0">
                <a:solidFill>
                  <a:srgbClr val="C00000"/>
                </a:solidFill>
                <a:cs typeface="Arial" charset="0"/>
              </a:rPr>
              <a:t>ВМЕСТЕ </a:t>
            </a:r>
            <a:r>
              <a:rPr lang="ru-RU" altLang="ru-RU" sz="4500" b="1" i="1" dirty="0">
                <a:solidFill>
                  <a:srgbClr val="C00000"/>
                </a:solidFill>
                <a:cs typeface="Arial" charset="0"/>
              </a:rPr>
              <a:t>МЫ – СИЛА</a:t>
            </a:r>
            <a:r>
              <a:rPr lang="ru-RU" altLang="ru-RU" sz="4500" b="1" i="1" dirty="0" smtClean="0">
                <a:solidFill>
                  <a:srgbClr val="C00000"/>
                </a:solidFill>
                <a:cs typeface="Arial" charset="0"/>
              </a:rPr>
              <a:t>!</a:t>
            </a:r>
            <a:endParaRPr lang="ru-RU" altLang="ru-RU" sz="4500" b="1" i="1" dirty="0">
              <a:solidFill>
                <a:srgbClr val="C00000"/>
              </a:solidFill>
              <a:cs typeface="Arial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72632" y="1412176"/>
            <a:ext cx="6857249" cy="4475306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Наша «Сестринская страничка»</a:t>
            </a:r>
          </a:p>
        </p:txBody>
      </p:sp>
      <p:pic>
        <p:nvPicPr>
          <p:cNvPr id="17411" name="Рисунок 3" descr="F:\сайт БУЗО Горьковская ЦРБ\1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7024" y="1080143"/>
            <a:ext cx="4559232" cy="538186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/>
              <a:t>Профессиональная деятельность</a:t>
            </a:r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854" y="1093768"/>
            <a:ext cx="3497114" cy="262326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1" descr="IMG_1842"/>
          <p:cNvPicPr>
            <a:picLocks noGrp="1" noChangeAspect="1"/>
          </p:cNvPicPr>
          <p:nvPr isPhoto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56467" y="1093768"/>
            <a:ext cx="4091997" cy="262326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1" descr="IMG_1683"/>
          <p:cNvPicPr>
            <a:picLocks noGrp="1" noChangeAspect="1"/>
          </p:cNvPicPr>
          <p:nvPr isPhoto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250" y="3733362"/>
            <a:ext cx="3493035" cy="287564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1" descr="IMG_1772"/>
          <p:cNvPicPr>
            <a:picLocks noGrp="1" noChangeAspect="1"/>
          </p:cNvPicPr>
          <p:nvPr isPhoto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8856" y="3720780"/>
            <a:ext cx="4125116" cy="288822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sz="3200"/>
              <a:t>Посвящение в профессию молодых специалистов</a:t>
            </a:r>
          </a:p>
        </p:txBody>
      </p:sp>
      <p:pic>
        <p:nvPicPr>
          <p:cNvPr id="19459" name="Рисунок 2" descr="F:\сайт БУЗО Горьковская ЦРБ\8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130486" cy="547260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32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sz="4000" dirty="0"/>
              <a:t>Участие в акциях ОПСА и РАМС</a:t>
            </a:r>
          </a:p>
        </p:txBody>
      </p:sp>
      <p:pic>
        <p:nvPicPr>
          <p:cNvPr id="20483" name="Picture 3" descr="C:\Users\пк\Desktop\Презинтация Вместе-мы сила\IMG_185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100" y="908720"/>
            <a:ext cx="3866860" cy="2900610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C:\Users\пк\Desktop\Презинтация Вместе-мы сила\IMG_182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6231" y="851863"/>
            <a:ext cx="3820225" cy="286516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C:\Users\пк\Desktop\Презинтация Вместе-мы сила\IMG_121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27946" y="3469334"/>
            <a:ext cx="5536342" cy="311325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0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Участие в акциях ОПСА</a:t>
            </a:r>
          </a:p>
        </p:txBody>
      </p:sp>
      <p:pic>
        <p:nvPicPr>
          <p:cNvPr id="21507" name="Picture 2" descr="C:\Users\пк\Desktop\Презинтация Вместе-мы сила\IMG_160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75781" y="3583225"/>
            <a:ext cx="4330423" cy="308613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 descr="C:\Users\пк\Desktop\Презинтация Вместе-мы сила\IMG_189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068" y="990879"/>
            <a:ext cx="3538860" cy="265414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C:\Users\пк\Desktop\Презинтация Вместе-мы сила\IMG_122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7416" y="990879"/>
            <a:ext cx="4719298" cy="265414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0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Наши достижения</a:t>
            </a:r>
          </a:p>
        </p:txBody>
      </p:sp>
      <p:pic>
        <p:nvPicPr>
          <p:cNvPr id="22531" name="Picture 7" descr="IMG_376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7" y="923786"/>
            <a:ext cx="3801439" cy="309259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1600" y="3437364"/>
            <a:ext cx="4048230" cy="313818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09421" y="1052736"/>
            <a:ext cx="2242899" cy="337527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4010" y="3233817"/>
            <a:ext cx="2186462" cy="329152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0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/>
              <a:t>Общебольничные мероприятия</a:t>
            </a:r>
          </a:p>
        </p:txBody>
      </p:sp>
      <p:pic>
        <p:nvPicPr>
          <p:cNvPr id="23556" name="Picture 4" descr="C:\Users\пк\Desktop\Презинтация Вместе-мы сила\IMG_20170717_144525_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7" y="1093231"/>
            <a:ext cx="4265935" cy="319986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3335040"/>
            <a:ext cx="4887913" cy="326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0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Общебольничные мероприятия</a:t>
            </a:r>
          </a:p>
        </p:txBody>
      </p:sp>
      <p:pic>
        <p:nvPicPr>
          <p:cNvPr id="24580" name="Picture 7" descr="IMG_3649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79912" y="3141663"/>
            <a:ext cx="5154258" cy="3383681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579" name="Picture 2" descr="C:\Users\пк\Desktop\Презинтация Вместе-мы сила\DSC0569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966019"/>
            <a:ext cx="4464050" cy="296703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17463" y="188640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0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Наша гордость – наши ветераны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064320"/>
            <a:ext cx="3989387" cy="265271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3" descr="C:\Users\пк\Desktop\пенсионеры\IMG_0617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463" y="1064320"/>
            <a:ext cx="3746500" cy="2652712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4" descr="C:\Users\пк\Desktop\пенсионеры\IMG_064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8313" y="3774777"/>
            <a:ext cx="3989387" cy="289458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625" y="3774777"/>
            <a:ext cx="3762375" cy="28225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719679"/>
            <a:ext cx="86409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rgbClr val="C00000"/>
                </a:solidFill>
                <a:latin typeface="+mn-lt"/>
                <a:cs typeface="Times New Roman" charset="0"/>
              </a:rPr>
              <a:t>«В одиночку мы так мало можем сделать. </a:t>
            </a:r>
            <a:r>
              <a:rPr lang="ru-RU" sz="3000" b="1" dirty="0" smtClean="0">
                <a:solidFill>
                  <a:srgbClr val="C00000"/>
                </a:solidFill>
                <a:latin typeface="+mn-lt"/>
                <a:cs typeface="Times New Roman" charset="0"/>
              </a:rPr>
              <a:t> Вместе </a:t>
            </a:r>
            <a:r>
              <a:rPr lang="ru-RU" sz="3000" b="1" dirty="0">
                <a:solidFill>
                  <a:srgbClr val="C00000"/>
                </a:solidFill>
                <a:latin typeface="+mn-lt"/>
                <a:cs typeface="Times New Roman" charset="0"/>
              </a:rPr>
              <a:t>мы способны свернуть горы</a:t>
            </a:r>
            <a:r>
              <a:rPr lang="ru-RU" sz="3000" b="1" dirty="0" smtClean="0">
                <a:solidFill>
                  <a:srgbClr val="C00000"/>
                </a:solidFill>
                <a:latin typeface="+mn-lt"/>
                <a:cs typeface="Times New Roman" charset="0"/>
              </a:rPr>
              <a:t>» (Хелен </a:t>
            </a:r>
            <a:r>
              <a:rPr lang="ru-RU" sz="3000" b="1" dirty="0" err="1" smtClean="0">
                <a:solidFill>
                  <a:srgbClr val="C00000"/>
                </a:solidFill>
                <a:latin typeface="+mn-lt"/>
                <a:cs typeface="Times New Roman" charset="0"/>
              </a:rPr>
              <a:t>Келлер</a:t>
            </a:r>
            <a:r>
              <a:rPr lang="ru-RU" sz="3000" b="1" dirty="0" smtClean="0">
                <a:solidFill>
                  <a:srgbClr val="C00000"/>
                </a:solidFill>
                <a:latin typeface="+mn-lt"/>
                <a:cs typeface="Times New Roman" charset="0"/>
              </a:rPr>
              <a:t>)</a:t>
            </a:r>
            <a:endParaRPr lang="ru-RU" sz="3000" b="1" dirty="0">
              <a:solidFill>
                <a:srgbClr val="C00000"/>
              </a:solidFill>
              <a:latin typeface="+mn-lt"/>
              <a:cs typeface="Times New Roman" charset="0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413843" y="332656"/>
            <a:ext cx="647863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5000" b="1" dirty="0" smtClean="0">
                <a:solidFill>
                  <a:srgbClr val="006600"/>
                </a:solidFill>
                <a:latin typeface="+mn-lt"/>
                <a:cs typeface="Times New Roman" charset="0"/>
              </a:rPr>
              <a:t>Вместе мы – сила!</a:t>
            </a:r>
            <a:endParaRPr lang="ru-RU" altLang="ru-RU" sz="5000" b="1" dirty="0">
              <a:solidFill>
                <a:srgbClr val="006600"/>
              </a:solidFill>
              <a:latin typeface="+mn-lt"/>
              <a:cs typeface="Times New Roman" charset="0"/>
            </a:endParaRPr>
          </a:p>
        </p:txBody>
      </p:sp>
      <p:pic>
        <p:nvPicPr>
          <p:cNvPr id="4" name="Picture 9" descr="ОПСА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F:\Загрузки\Горьковская ЦРБ - открыть страничку\6. Сестринский коллектив Горьковской ЦРБ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47752" y="2735342"/>
            <a:ext cx="6376576" cy="381088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3"/>
          <p:cNvSpPr txBox="1">
            <a:spLocks noChangeArrowheads="1"/>
          </p:cNvSpPr>
          <p:nvPr/>
        </p:nvSpPr>
        <p:spPr bwMode="auto">
          <a:xfrm>
            <a:off x="108520" y="260648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500" b="1" dirty="0">
                <a:solidFill>
                  <a:srgbClr val="C00000"/>
                </a:solidFill>
                <a:latin typeface="+mn-lt"/>
                <a:cs typeface="Times New Roman" charset="0"/>
              </a:rPr>
              <a:t>Совет по сестринскому делу </a:t>
            </a:r>
          </a:p>
        </p:txBody>
      </p:sp>
      <p:pic>
        <p:nvPicPr>
          <p:cNvPr id="9219" name="Рисунок 2" descr="F:\сайт БУЗО Горьковская ЦРБ\3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340768"/>
            <a:ext cx="8531311" cy="501340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Заголовок 1"/>
          <p:cNvSpPr>
            <a:spLocks noGrp="1"/>
          </p:cNvSpPr>
          <p:nvPr>
            <p:ph type="title"/>
          </p:nvPr>
        </p:nvSpPr>
        <p:spPr>
          <a:xfrm>
            <a:off x="601414" y="5229349"/>
            <a:ext cx="8147050" cy="1295995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Председатель Совета по сестринскому </a:t>
            </a:r>
            <a:r>
              <a:rPr lang="ru-RU" altLang="ru-RU" sz="3200" b="1" dirty="0" smtClean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делу</a:t>
            </a:r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,</a:t>
            </a:r>
            <a:b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</a:br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 </a:t>
            </a:r>
            <a:r>
              <a:rPr lang="ru-RU" altLang="ru-RU" sz="3200" b="1" dirty="0" smtClean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главная </a:t>
            </a:r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медицинская сестра </a:t>
            </a:r>
            <a:b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</a:br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Швачко Галина Александровна</a:t>
            </a:r>
          </a:p>
        </p:txBody>
      </p:sp>
      <p:pic>
        <p:nvPicPr>
          <p:cNvPr id="10242" name="Объект 3" descr="F:\сайт БУЗО Горьковская ЦРБ\14.jpg"/>
          <p:cNvPicPr>
            <a:picLocks noGrp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1111605"/>
            <a:ext cx="3300909" cy="3936919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0528" y="260648"/>
            <a:ext cx="8855968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4700" b="1" dirty="0">
                <a:solidFill>
                  <a:srgbClr val="C00000"/>
                </a:solidFill>
                <a:latin typeface="+mn-lt"/>
                <a:cs typeface="Times New Roman" charset="0"/>
              </a:rPr>
              <a:t>Совет по сестринскому делу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Работа комитетов Совета </a:t>
            </a:r>
            <a:r>
              <a:rPr lang="ru-RU" altLang="ru-RU" dirty="0" smtClean="0"/>
              <a:t>по СД</a:t>
            </a:r>
            <a:endParaRPr lang="ru-RU" altLang="ru-RU" dirty="0"/>
          </a:p>
        </p:txBody>
      </p:sp>
      <p:pic>
        <p:nvPicPr>
          <p:cNvPr id="11267" name="Рисунок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861" y="1017818"/>
            <a:ext cx="3904179" cy="275943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Рисунок 1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1031508"/>
            <a:ext cx="4149465" cy="276336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Рисунок 5" descr="F:\сайт БУЗО Горьковская ЦРБ\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933056"/>
            <a:ext cx="3937513" cy="26257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Рисунок 6" descr="F:\сайт БУЗО Горьковская ЦРБ\5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5" y="3874608"/>
            <a:ext cx="4077457" cy="272274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031508"/>
            <a:ext cx="5328592" cy="299582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44344" y="3356992"/>
            <a:ext cx="5137706" cy="311867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Работа комитетов Совета </a:t>
            </a:r>
            <a:r>
              <a:rPr lang="ru-RU" altLang="ru-RU" dirty="0" smtClean="0"/>
              <a:t>по СД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>
          <a:xfrm>
            <a:off x="468313" y="5445224"/>
            <a:ext cx="8147050" cy="108012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Ключевой член ОПСА </a:t>
            </a:r>
            <a:b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</a:br>
            <a:r>
              <a:rPr lang="ru-RU" altLang="ru-RU" sz="3200" b="1" dirty="0" err="1" smtClean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Михейкина</a:t>
            </a:r>
            <a:r>
              <a:rPr lang="ru-RU" altLang="ru-RU" sz="3200" b="1" dirty="0" smtClean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 </a:t>
            </a:r>
            <a:r>
              <a:rPr lang="ru-RU" altLang="ru-RU" sz="3200" b="1" dirty="0">
                <a:solidFill>
                  <a:srgbClr val="006600"/>
                </a:solidFill>
                <a:latin typeface="+mn-lt"/>
                <a:ea typeface="+mn-ea"/>
                <a:cs typeface="Times New Roman" charset="0"/>
              </a:rPr>
              <a:t>Наталья Матвеевна</a:t>
            </a:r>
          </a:p>
        </p:txBody>
      </p:sp>
      <p:pic>
        <p:nvPicPr>
          <p:cNvPr id="13314" name="Объект 4" descr="F:\сайт БУЗО Горьковская ЦРБ\12.jpg"/>
          <p:cNvPicPr>
            <a:picLocks noGrp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45247" y="1031508"/>
            <a:ext cx="3888432" cy="4196204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 smtClean="0"/>
              <a:t>Участие в деятельности ОПСА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Собрания с членами </a:t>
            </a:r>
            <a:r>
              <a:rPr lang="ru-RU" altLang="ru-RU" dirty="0" smtClean="0"/>
              <a:t>ОПСА</a:t>
            </a:r>
            <a:endParaRPr lang="ru-RU" altLang="ru-RU" dirty="0"/>
          </a:p>
        </p:txBody>
      </p:sp>
      <p:pic>
        <p:nvPicPr>
          <p:cNvPr id="14339" name="Рисунок 4" descr="F:\сайт БУЗО Горьковская ЦРБ\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3528" y="1381833"/>
            <a:ext cx="8424936" cy="507150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25999" y="3796726"/>
            <a:ext cx="4266481" cy="273620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39752" y="980728"/>
            <a:ext cx="4094626" cy="2737217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35" y="3796727"/>
            <a:ext cx="4145057" cy="2800626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 dirty="0"/>
              <a:t>Собрания с членами </a:t>
            </a:r>
            <a:r>
              <a:rPr lang="ru-RU" altLang="ru-RU" dirty="0" smtClean="0"/>
              <a:t>ОПСА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17463" y="215900"/>
            <a:ext cx="9144000" cy="81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ctr" eaLnBrk="1" hangingPunct="1">
              <a:defRPr sz="4700" b="1">
                <a:solidFill>
                  <a:srgbClr val="C00000"/>
                </a:solidFill>
                <a:latin typeface="+mn-lt"/>
                <a:cs typeface="Times New Roman" charset="0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ru-RU" altLang="ru-RU"/>
              <a:t>Информационный </a:t>
            </a:r>
            <a:r>
              <a:rPr lang="ru-RU" altLang="ru-RU" smtClean="0"/>
              <a:t>стенд ОПСА</a:t>
            </a:r>
            <a:endParaRPr lang="ru-RU" altLang="ru-RU" dirty="0"/>
          </a:p>
        </p:txBody>
      </p:sp>
      <p:pic>
        <p:nvPicPr>
          <p:cNvPr id="16387" name="Рисунок 2" descr="F:\сайт БУЗО Горьковская ЦРБ\9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632409" cy="5341168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512</TotalTime>
  <Words>113</Words>
  <Application>Microsoft Office PowerPoint</Application>
  <PresentationFormat>Экран (4:3)</PresentationFormat>
  <Paragraphs>23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Председатель Совета по сестринскому делу,  главная медицинская сестра  Швачко Галина Александровна</vt:lpstr>
      <vt:lpstr>Презентация PowerPoint</vt:lpstr>
      <vt:lpstr>Презентация PowerPoint</vt:lpstr>
      <vt:lpstr>Ключевой член ОПСА  Михейкина Наталья Матвеевна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Sveta</cp:lastModifiedBy>
  <cp:revision>98</cp:revision>
  <dcterms:created xsi:type="dcterms:W3CDTF">2017-07-19T05:29:47Z</dcterms:created>
  <dcterms:modified xsi:type="dcterms:W3CDTF">2017-10-19T08:19:44Z</dcterms:modified>
</cp:coreProperties>
</file>