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8" r:id="rId3"/>
    <p:sldId id="260" r:id="rId4"/>
    <p:sldId id="286" r:id="rId5"/>
    <p:sldId id="266" r:id="rId6"/>
    <p:sldId id="268" r:id="rId7"/>
    <p:sldId id="276" r:id="rId8"/>
    <p:sldId id="269" r:id="rId9"/>
    <p:sldId id="274" r:id="rId10"/>
    <p:sldId id="272" r:id="rId11"/>
    <p:sldId id="281" r:id="rId12"/>
    <p:sldId id="280" r:id="rId13"/>
    <p:sldId id="282" r:id="rId14"/>
    <p:sldId id="277" r:id="rId15"/>
    <p:sldId id="261" r:id="rId16"/>
    <p:sldId id="278" r:id="rId17"/>
    <p:sldId id="26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B62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28" autoAdjust="0"/>
    <p:restoredTop sz="94660"/>
  </p:normalViewPr>
  <p:slideViewPr>
    <p:cSldViewPr>
      <p:cViewPr varScale="1">
        <p:scale>
          <a:sx n="65" d="100"/>
          <a:sy n="65" d="100"/>
        </p:scale>
        <p:origin x="-14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8E180E-FA26-4F60-A608-A1814B36561B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B8C24-8A35-449D-A54C-19421C2251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3370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6B8C24-8A35-449D-A54C-19421C225131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1223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2B62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20.10.2017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61.jpeg"/><Relationship Id="rId7" Type="http://schemas.microsoft.com/office/2007/relationships/hdphoto" Target="../media/hdphoto3.wdp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microsoft.com/office/2007/relationships/hdphoto" Target="../media/hdphoto2.wdp"/><Relationship Id="rId9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28.jpe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.jpeg"/><Relationship Id="rId11" Type="http://schemas.openxmlformats.org/officeDocument/2006/relationships/image" Target="../media/image35.jpeg"/><Relationship Id="rId5" Type="http://schemas.openxmlformats.org/officeDocument/2006/relationships/image" Target="../media/image30.jpeg"/><Relationship Id="rId10" Type="http://schemas.openxmlformats.org/officeDocument/2006/relationships/image" Target="../media/image34.jpeg"/><Relationship Id="rId4" Type="http://schemas.openxmlformats.org/officeDocument/2006/relationships/image" Target="../media/image29.jpeg"/><Relationship Id="rId9" Type="http://schemas.openxmlformats.org/officeDocument/2006/relationships/image" Target="../media/image3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C:\Номенклатура дел главной медсестры\Номенклатура дел\04-23 Документы по сотрудничеству с общественными оргназациями\Сайт Москаленки 2017\Фото сайт\01. ЦРБ фасад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196752"/>
            <a:ext cx="9433048" cy="5712634"/>
          </a:xfrm>
          <a:prstGeom prst="rect">
            <a:avLst/>
          </a:prstGeom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2996952"/>
            <a:ext cx="8496944" cy="792088"/>
          </a:xfrm>
        </p:spPr>
        <p:txBody>
          <a:bodyPr>
            <a:prstTxWarp prst="textDeflateBottom">
              <a:avLst>
                <a:gd name="adj" fmla="val 60307"/>
              </a:avLst>
            </a:prstTxWarp>
            <a:noAutofit/>
          </a:bodyPr>
          <a:lstStyle/>
          <a:p>
            <a:r>
              <a:rPr lang="ru-RU" sz="5400" b="1" dirty="0" smtClean="0">
                <a:ln w="19050">
                  <a:solidFill>
                    <a:srgbClr val="002060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ВМЕСТЕ – МЫ СИЛА</a:t>
            </a:r>
            <a:r>
              <a:rPr lang="ru-RU" sz="5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!</a:t>
            </a:r>
            <a:endParaRPr lang="ru-RU" sz="5400" b="1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45220"/>
            <a:ext cx="7128792" cy="1051532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ru-RU" sz="2800" dirty="0" smtClean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БУЗОО «Москаленская центральная районная больница» </a:t>
            </a:r>
            <a:br>
              <a:rPr lang="ru-RU" sz="2800" dirty="0" smtClean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400" dirty="0" smtClean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800" dirty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</a:br>
            <a:endParaRPr lang="ru-RU" sz="1400" dirty="0">
              <a:ln w="18000">
                <a:noFill/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9" descr="ОПСА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5220"/>
            <a:ext cx="651621" cy="91156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10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1979712" y="5949280"/>
            <a:ext cx="7128792" cy="64807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640080" indent="-457200" algn="l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54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r">
              <a:buFont typeface="Georgia" pitchFamily="18" charset="0"/>
              <a:buNone/>
            </a:pPr>
            <a:r>
              <a:rPr lang="ru-RU" sz="2800" dirty="0" smtClean="0">
                <a:ln w="18000">
                  <a:noFill/>
                  <a:prstDash val="solid"/>
                  <a:miter lim="800000"/>
                </a:ln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Совет по сестринскому делу</a:t>
            </a:r>
            <a:endParaRPr lang="ru-RU" sz="1400" dirty="0">
              <a:ln w="18000">
                <a:noFill/>
                <a:prstDash val="solid"/>
                <a:miter lim="800000"/>
              </a:ln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072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-27384"/>
            <a:ext cx="9001000" cy="1143000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Участковая больница, амбулатории, ФАПы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Номенклатура дел главной медсестры\Фотографии\Фто село\DSC0009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9" t="20337" r="12760" b="12788"/>
          <a:stretch/>
        </p:blipFill>
        <p:spPr bwMode="auto">
          <a:xfrm>
            <a:off x="488612" y="1556792"/>
            <a:ext cx="2181964" cy="2460309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Номенклатура дел главной медсестры\Фотографии\Фто село\DSC001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602178"/>
            <a:ext cx="3203848" cy="240288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Номенклатура дел главной медсестры\Фотографии\Фто село\DSC0010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92" t="24541" r="24859" b="26103"/>
          <a:stretch/>
        </p:blipFill>
        <p:spPr bwMode="auto">
          <a:xfrm>
            <a:off x="3309769" y="1616763"/>
            <a:ext cx="2054319" cy="2460309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Номенклатура дел главной медсестры\Фотографии\Фто село\DSC0010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79" t="37321" r="19114" b="23367"/>
          <a:stretch/>
        </p:blipFill>
        <p:spPr bwMode="auto">
          <a:xfrm>
            <a:off x="488612" y="4390409"/>
            <a:ext cx="2787244" cy="227895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Номенклатура дел главной медсестры\Фотографии\Фто село\DSC00129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81" t="15954" b="13939"/>
          <a:stretch/>
        </p:blipFill>
        <p:spPr bwMode="auto">
          <a:xfrm>
            <a:off x="3707904" y="4405070"/>
            <a:ext cx="2006164" cy="222934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5" name="Picture 7" descr="C:\Номенклатура дел главной медсестры\Фотографии\Фто село\DSC0009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3" t="13495" r="19209" b="17685"/>
          <a:stretch/>
        </p:blipFill>
        <p:spPr bwMode="auto">
          <a:xfrm>
            <a:off x="6084168" y="4405071"/>
            <a:ext cx="2811185" cy="219228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475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Номенклатура дел главной медсестры\Фотографии\Отбор\getImageK98AVNLR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03" r="7449"/>
          <a:stretch/>
        </p:blipFill>
        <p:spPr bwMode="auto">
          <a:xfrm>
            <a:off x="495293" y="4221088"/>
            <a:ext cx="3762605" cy="244827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Номенклатура дел главной медсестры\Фотографии\Отбор\P107090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" t="16381" r="-834"/>
          <a:stretch/>
        </p:blipFill>
        <p:spPr bwMode="auto">
          <a:xfrm>
            <a:off x="4700626" y="4221088"/>
            <a:ext cx="3903822" cy="244827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Номенклатура дел главной медсестры\Фотографии\Отбор\P107090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3822"/>
            <a:ext cx="3649635" cy="273722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1" name="Picture 5" descr="C:\Номенклатура дел главной медсестры\Фотографии\Отбор\сканирование018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4" t="30173" r="26008"/>
          <a:stretch/>
        </p:blipFill>
        <p:spPr bwMode="auto">
          <a:xfrm>
            <a:off x="4704682" y="1123822"/>
            <a:ext cx="3827758" cy="273722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-108520" y="-27384"/>
            <a:ext cx="9001000" cy="720080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4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Сестринский коллектив ЦРБ</a:t>
            </a:r>
            <a:endParaRPr lang="ru-RU" sz="4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214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08" y="-27384"/>
            <a:ext cx="8964488" cy="1359024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Оказание практической и методической помощи сельским структурным подразделениям 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1" name="Picture 3" descr="C:\Номенклатура дел главной медсестры\Фотографии\Отбор\DSC0088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09"/>
          <a:stretch/>
        </p:blipFill>
        <p:spPr bwMode="auto">
          <a:xfrm>
            <a:off x="591036" y="1844824"/>
            <a:ext cx="3747767" cy="230425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Номенклатура дел главной медсестры\Фотографии\Отбор\Изображение 21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77" b="9275"/>
          <a:stretch/>
        </p:blipFill>
        <p:spPr bwMode="auto">
          <a:xfrm>
            <a:off x="644158" y="4437112"/>
            <a:ext cx="3648642" cy="217679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Номенклатура дел главной медсестры\Фотографии\Фто село\DSC0011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84" r="15720" b="15251"/>
          <a:stretch/>
        </p:blipFill>
        <p:spPr bwMode="auto">
          <a:xfrm>
            <a:off x="4808739" y="1844824"/>
            <a:ext cx="3723701" cy="236479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Номенклатура дел главной медсестры\Фотографии\Фто село\DSC0010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495"/>
          <a:stretch/>
        </p:blipFill>
        <p:spPr bwMode="auto">
          <a:xfrm>
            <a:off x="4877817" y="4509120"/>
            <a:ext cx="3654623" cy="215179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93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6144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Повышение профессионального уровня, реализация системы непрерывного профессионального образования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C:\Номенклатура дел главной медсестры\Фотографии\Отбор\P107064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1" t="32662" r="23771" b="7907"/>
          <a:stretch/>
        </p:blipFill>
        <p:spPr bwMode="auto">
          <a:xfrm>
            <a:off x="311713" y="2348880"/>
            <a:ext cx="2576017" cy="181686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Номенклатура дел главной медсестры\Фотографии\Отбор\S63006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48"/>
          <a:stretch/>
        </p:blipFill>
        <p:spPr bwMode="auto">
          <a:xfrm>
            <a:off x="6248537" y="2420888"/>
            <a:ext cx="2643943" cy="172819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Номенклатура дел главной медсестры\Фотографии\ДЕНЬ МЕДИЦИНСКОЙ СЕСТРЫ2016\2016 день медсестры\IMG_20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6"/>
          <a:stretch/>
        </p:blipFill>
        <p:spPr bwMode="auto">
          <a:xfrm>
            <a:off x="305780" y="4385571"/>
            <a:ext cx="4626260" cy="235579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E:\DSC00888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15"/>
          <a:stretch/>
        </p:blipFill>
        <p:spPr bwMode="auto">
          <a:xfrm>
            <a:off x="5371155" y="4371124"/>
            <a:ext cx="3449317" cy="230425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Номенклатура дел главной медсестры\Фотографии\Фролов - фото\IMG_291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420888"/>
            <a:ext cx="2579394" cy="1730820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64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3752"/>
            <a:ext cx="8568952" cy="1143000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Международный день медицинской сестры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266" name="Picture 2" descr="C:\Номенклатура дел главной медсестры\Фотографии\ДЕНЬ МЕДИЦИНСКОЙ СЕСТРЫ2016\2016 день медсестры\IMG_196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00808"/>
            <a:ext cx="1991799" cy="132786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Номенклатура дел главной медсестры\Фотографии\День мс 2017\IMG_34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45096"/>
            <a:ext cx="3383868" cy="225591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Номенклатура дел главной медсестры\Фотографии\ДЕНЬ МЕДИЦИНСКОЙ СЕСТРЫ2016\2016 день медсестры\IMG_206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1" t="31437" r="11616" b="11401"/>
          <a:stretch/>
        </p:blipFill>
        <p:spPr bwMode="auto">
          <a:xfrm>
            <a:off x="179512" y="3792918"/>
            <a:ext cx="6192321" cy="293852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Номенклатура дел главной медсестры\Номенклатура дел\04-23 Документы по сотрудничеству с общественными оргназациями\Сайт Москаленки 2017\Фото сайт\09.01. День медсестры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232947"/>
            <a:ext cx="3024336" cy="226806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Номенклатура дел главной медсестры\Фотографии\День мс 2017\IMG_3448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401" r="26283"/>
          <a:stretch/>
        </p:blipFill>
        <p:spPr bwMode="auto">
          <a:xfrm>
            <a:off x="6588224" y="3792918"/>
            <a:ext cx="2269550" cy="2948450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6830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000" y="116632"/>
            <a:ext cx="9001000" cy="1008112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45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Преемственность поколений</a:t>
            </a:r>
            <a:endParaRPr lang="ru-RU" sz="45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C:\Номенклатура дел главной медсестры\Фотографии\День мс 2017\IMG_346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85" t="20091" r="5134" b="2362"/>
          <a:stretch/>
        </p:blipFill>
        <p:spPr bwMode="auto">
          <a:xfrm>
            <a:off x="465405" y="1196752"/>
            <a:ext cx="4322619" cy="247534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NurseChief\Desktop\100CANON\IMG_3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6114"/>
            <a:ext cx="4139952" cy="2759968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Номенклатура дел главной медсестры\Фотографии\Медперсонал - 2017\IMG_265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1879" y="1196752"/>
            <a:ext cx="3432569" cy="230331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Номенклатура дел главной медсестры\Фотографии\Отбор\DSC0711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3933056"/>
            <a:ext cx="3456385" cy="2592289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949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9036496" cy="1008112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Участие в общественной жизни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Номенклатура дел главной медсестры\Фотографии\Отбор\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268760"/>
            <a:ext cx="3816424" cy="268583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Номенклатура дел главной медсестры\Фотографии\Отбор\IMG_22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293096"/>
            <a:ext cx="3672408" cy="2464253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Номенклатура дел главной медсестры\Фотографии\Отбор\100_088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81" t="27354" r="13736" b="6587"/>
          <a:stretch/>
        </p:blipFill>
        <p:spPr bwMode="auto">
          <a:xfrm>
            <a:off x="5148064" y="1297126"/>
            <a:ext cx="3672408" cy="2707938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Номенклатура дел главной медсестры\Фотографии\Отбор\P1080920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3"/>
          <a:stretch/>
        </p:blipFill>
        <p:spPr bwMode="auto">
          <a:xfrm>
            <a:off x="5220072" y="4293095"/>
            <a:ext cx="3600400" cy="2448273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643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758" y="1340768"/>
            <a:ext cx="9109262" cy="1512168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«Люди вместе могут совершать то,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чего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не в силах сделать в одиночку,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единение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умов и рук, сосредоточение их сил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может 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стать почти 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всемогущим» (Д</a:t>
            </a:r>
            <a:r>
              <a:rPr lang="ru-RU" sz="2400" dirty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lang="ru-RU" sz="2400" dirty="0" err="1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Уибстер</a:t>
            </a: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)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5877272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Если каждый что-то сделает для всех,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препятствия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станут лёгкими,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потому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что 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вместе мы - сила!</a:t>
            </a:r>
            <a:endParaRPr lang="ru-RU" sz="2400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4" name="Picture 2" descr="C:\Номенклатура дел главной медсестры\Фотографии\Медперсонал - 2017\Группы\001-15х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116" b="13421"/>
          <a:stretch/>
        </p:blipFill>
        <p:spPr bwMode="auto">
          <a:xfrm>
            <a:off x="179512" y="3037272"/>
            <a:ext cx="5939485" cy="273630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Номенклатура дел главной медсестры\Фотографии\Медперсонал - 2017\Группы\IMG_28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0" r="18105"/>
          <a:stretch/>
        </p:blipFill>
        <p:spPr bwMode="auto">
          <a:xfrm>
            <a:off x="6300192" y="2996952"/>
            <a:ext cx="2654710" cy="277662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907704" y="217228"/>
            <a:ext cx="7128792" cy="691492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182880" indent="0" algn="ctr">
              <a:buFont typeface="Georgia" pitchFamily="18" charset="0"/>
              <a:buNone/>
            </a:pPr>
            <a:r>
              <a:rPr lang="ru-RU" sz="4000" dirty="0" smtClean="0">
                <a:ln w="18000">
                  <a:noFill/>
                  <a:prstDash val="solid"/>
                  <a:miter lim="800000"/>
                </a:ln>
                <a:solidFill>
                  <a:srgbClr val="C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Вместе мы – сила!</a:t>
            </a:r>
            <a:endParaRPr lang="ru-RU" sz="4000" dirty="0">
              <a:ln w="18000">
                <a:noFill/>
                <a:prstDash val="solid"/>
                <a:miter lim="800000"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9" descr="ОПСА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87624" y="145220"/>
            <a:ext cx="651621" cy="911565"/>
          </a:xfrm>
          <a:prstGeom prst="rect">
            <a:avLst/>
          </a:prstGeom>
          <a:noFill/>
          <a:ln w="9525">
            <a:solidFill>
              <a:srgbClr val="009900"/>
            </a:solidFill>
            <a:miter lim="800000"/>
            <a:headEnd/>
            <a:tailEnd/>
          </a:ln>
        </p:spPr>
      </p:pic>
      <p:pic>
        <p:nvPicPr>
          <p:cNvPr id="8" name="Рисунок 6" descr="D:\Документы\Эмблемы\РАМС и регион. ассоциации\1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971600" cy="968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32669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108520" y="116632"/>
            <a:ext cx="9252520" cy="1944216"/>
          </a:xfrm>
          <a:ln>
            <a:noFill/>
          </a:ln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Москаленской ЦРБ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работает 165 специалистов сестринского звена, команда единомышленников, девизом которой является: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«Любой из нас может многое, </a:t>
            </a:r>
            <a:r>
              <a:rPr lang="ru-RU" sz="28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 </a:t>
            </a:r>
            <a: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вместе мы можем всё!»</a:t>
            </a:r>
            <a:br>
              <a:rPr lang="ru-RU" sz="28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solidFill>
                  <a:srgbClr val="C00000"/>
                </a:solidFill>
                <a:effectLst/>
              </a:rPr>
              <a:t> </a:t>
            </a:r>
            <a:endParaRPr lang="ru-RU" sz="3600" dirty="0">
              <a:solidFill>
                <a:srgbClr val="C00000"/>
              </a:solidFill>
              <a:effectLst/>
            </a:endParaRPr>
          </a:p>
        </p:txBody>
      </p:sp>
      <p:pic>
        <p:nvPicPr>
          <p:cNvPr id="3077" name="Picture 5" descr="C:\Номенклатура дел главной медсестры\Фотографии\Медперсонал - 2017\IMG_28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57" y="2118855"/>
            <a:ext cx="2770359" cy="185896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C:\Номенклатура дел главной медсестры\Фотографии\Фто село\DSC0012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3" r="11550"/>
          <a:stretch/>
        </p:blipFill>
        <p:spPr bwMode="auto">
          <a:xfrm>
            <a:off x="5841297" y="2057858"/>
            <a:ext cx="2979175" cy="4680520"/>
          </a:xfrm>
          <a:prstGeom prst="roundRect">
            <a:avLst>
              <a:gd name="adj" fmla="val 7282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Номенклатура дел главной медсестры\Фотографии\100PHOTO\SAM_00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0449" y="2101150"/>
            <a:ext cx="2481671" cy="1903914"/>
          </a:xfrm>
          <a:prstGeom prst="roundRect">
            <a:avLst>
              <a:gd name="adj" fmla="val 12521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Номенклатура дел главной медсестры\Фотографии\Медперсонал - 2017\Группы\IMG_286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7" t="14240" r="10489"/>
          <a:stretch/>
        </p:blipFill>
        <p:spPr bwMode="auto">
          <a:xfrm>
            <a:off x="826082" y="3883174"/>
            <a:ext cx="3889934" cy="2786186"/>
          </a:xfrm>
          <a:prstGeom prst="roundRect">
            <a:avLst>
              <a:gd name="adj" fmla="val 6382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3717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784976" cy="720080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Совет по сестринскому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делу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2" name="Picture 2" descr="C:\Номенклатура дел главной медсестры\Фотографии\МОСКАЛЕНКИ - фото\Совет - 2002 год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6802" y="1147952"/>
            <a:ext cx="3289694" cy="2209040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Номенклатура дел главной медсестры\Фотографии\МОСКАЛЕНКИ - фото\Cовет - 2006 год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62"/>
          <a:stretch/>
        </p:blipFill>
        <p:spPr bwMode="auto">
          <a:xfrm>
            <a:off x="865462" y="4278469"/>
            <a:ext cx="3202482" cy="203085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Номенклатура дел главной медсестры\Номенклатура дел\04-23 Документы по сотрудничеству с общественными оргназациями\Сайт Москаленки 2017\Фото сайт\02. Совет по сестринскому делу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9105" y="4102197"/>
            <a:ext cx="3311327" cy="2221960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28344" y="3419708"/>
            <a:ext cx="12442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2002 год 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84510" y="6444044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2006 год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83648" y="6381328"/>
            <a:ext cx="11753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2017 год</a:t>
            </a:r>
            <a:endParaRPr lang="ru-RU" b="1" i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одзаголовок 3"/>
          <p:cNvSpPr txBox="1">
            <a:spLocks/>
          </p:cNvSpPr>
          <p:nvPr/>
        </p:nvSpPr>
        <p:spPr>
          <a:xfrm>
            <a:off x="35496" y="1196752"/>
            <a:ext cx="5668496" cy="273630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lnSpc>
                <a:spcPct val="11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июле 1980 г. организован Совет медицинских сестёр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2006 г. он  реорганизован в Совет по сестринскому делу</a:t>
            </a:r>
          </a:p>
          <a:p>
            <a:pPr marL="45720" indent="0">
              <a:lnSpc>
                <a:spcPct val="110000"/>
              </a:lnSpc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декабря 2000 г. сестринский коллектив ЦРБ состоит в ОПСА</a:t>
            </a:r>
          </a:p>
        </p:txBody>
      </p:sp>
    </p:spTree>
    <p:extLst>
      <p:ext uri="{BB962C8B-B14F-4D97-AF65-F5344CB8AC3E}">
        <p14:creationId xmlns:p14="http://schemas.microsoft.com/office/powerpoint/2010/main" val="791139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Номенклатура дел главной медсестры\Фотографии\МОСКАЛЕНКИ - фото\Сергеева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63"/>
          <a:stretch/>
        </p:blipFill>
        <p:spPr bwMode="auto">
          <a:xfrm>
            <a:off x="395536" y="1467702"/>
            <a:ext cx="2304256" cy="282539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Номенклатура дел главной медсестры\Фотографии\МОСКАЛЕНКИ - фото\Игошева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4" r="17243"/>
          <a:stretch/>
        </p:blipFill>
        <p:spPr bwMode="auto">
          <a:xfrm>
            <a:off x="3422926" y="1539348"/>
            <a:ext cx="2301202" cy="2740213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Номенклатура дел главной медсестры\Фотографии\МОСКАЛЕНКИ - фото\Доманов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98"/>
          <a:stretch/>
        </p:blipFill>
        <p:spPr bwMode="auto">
          <a:xfrm>
            <a:off x="6376753" y="1496509"/>
            <a:ext cx="2299703" cy="280831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0" y="26408"/>
            <a:ext cx="9144000" cy="1470101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Главные медицинские сёстры, </a:t>
            </a:r>
            <a:b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председатели Совета по </a:t>
            </a: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СД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9512" y="4293096"/>
            <a:ext cx="25202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Сергеева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Валентина Михайловна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 1980 по 1993 гг.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46206" y="4293096"/>
            <a:ext cx="28939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Игошева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Лариса Александровна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 1993 по 2005 гг.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152" y="4293096"/>
            <a:ext cx="32845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Доманова 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Надежда Ивановна</a:t>
            </a:r>
          </a:p>
          <a:p>
            <a:pPr algn="ctr"/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Arial" pitchFamily="34" charset="0"/>
                <a:cs typeface="Arial" pitchFamily="34" charset="0"/>
              </a:rPr>
              <a:t>С 2005 г. по настоящее время</a:t>
            </a:r>
            <a:endParaRPr lang="ru-RU" b="1" dirty="0">
              <a:solidFill>
                <a:schemeClr val="bg2">
                  <a:lumMod val="2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3269" y="5674603"/>
            <a:ext cx="8659211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Управление – это умение делать вещи правильно.</a:t>
            </a:r>
          </a:p>
          <a:p>
            <a:pPr algn="ctr"/>
            <a:r>
              <a:rPr lang="ru-RU" sz="2400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Лидерство – умение делать правильные вещи.</a:t>
            </a:r>
          </a:p>
          <a:p>
            <a:pPr algn="r"/>
            <a:r>
              <a:rPr lang="ru-RU" b="1" i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Питер </a:t>
            </a:r>
            <a:r>
              <a:rPr lang="ru-RU" b="1" i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Друкер</a:t>
            </a:r>
            <a:endParaRPr lang="ru-RU" b="1" i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666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12968" cy="864096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Амбулаторно-поликлиническая </a:t>
            </a:r>
            <a:r>
              <a:rPr lang="ru-RU" sz="40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служба </a:t>
            </a:r>
            <a:endParaRPr lang="ru-RU"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1" name="Picture 3" descr="C:\Номенклатура дел главной медсестры\Фотографии\Медперсонал - 2017\IMG_28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46" r="22135"/>
          <a:stretch/>
        </p:blipFill>
        <p:spPr bwMode="auto">
          <a:xfrm>
            <a:off x="6890622" y="1436943"/>
            <a:ext cx="2001858" cy="259228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Номенклатура дел главной медсестры\Фотографии\Медперсонал - 2017\IMG_272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09" y="4797152"/>
            <a:ext cx="2780007" cy="186543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Номенклатура дел главной медсестры\Фотографии\Медперсонал - 2017\Группы\002-15x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65" b="21510"/>
          <a:stretch/>
        </p:blipFill>
        <p:spPr bwMode="auto">
          <a:xfrm>
            <a:off x="179512" y="1502035"/>
            <a:ext cx="5581335" cy="228700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Номенклатура дел главной медсестры\Фотографии\Медперсонал - 2017\Группы\IMG_262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4" t="8433" r="10334"/>
          <a:stretch/>
        </p:blipFill>
        <p:spPr bwMode="auto">
          <a:xfrm>
            <a:off x="3140224" y="3990922"/>
            <a:ext cx="3611616" cy="2750446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Номенклатура дел главной медсестры\Фотографии\Медперсонал - 2017\IMG_2686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77" r="22318"/>
          <a:stretch/>
        </p:blipFill>
        <p:spPr bwMode="auto">
          <a:xfrm>
            <a:off x="6980467" y="4293096"/>
            <a:ext cx="1984021" cy="242481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135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812038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Служба детства и родовспоможения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8" name="Picture 2" descr="C:\Номенклатура дел главной медсестры\Фотографии\Медперсонал - 2017\IMG_267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36712"/>
            <a:ext cx="4056578" cy="272203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Номенклатура дел главной медсестры\Фотографии\Медперсонал - 2017\Группы\IMG_264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6712"/>
            <a:ext cx="4140138" cy="2778108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Номенклатура дел главной медсестры\Фотографии\Отбор\getImageUKENDERY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809063"/>
            <a:ext cx="4056578" cy="3004313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Номенклатура дел главной медсестры\Фотографии\Отбор\DSC0272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26160"/>
            <a:ext cx="4068130" cy="296147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101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342" y="53752"/>
            <a:ext cx="8640960" cy="1143000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Оказание скорой и неотложной медицинской помощи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9218" name="Picture 2" descr="C:\Users\NurseChief\Desktop\100CANON\IMG_35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5243" y="1556791"/>
            <a:ext cx="3993222" cy="266214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Номенклатура дел главной медсестры\Фотографии\Отбор\DSC026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008" y="1484784"/>
            <a:ext cx="3847976" cy="273415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Номенклатура дел главной медсестры\Фотографии\Отбор\DSC0087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9" t="20980" r="4172" b="17237"/>
          <a:stretch/>
        </p:blipFill>
        <p:spPr bwMode="auto">
          <a:xfrm>
            <a:off x="572193" y="4552287"/>
            <a:ext cx="2199607" cy="204506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Номенклатура дел главной медсестры\Фотографии\Отбор\DSCN015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99"/>
          <a:stretch/>
        </p:blipFill>
        <p:spPr bwMode="auto">
          <a:xfrm>
            <a:off x="6444208" y="4428894"/>
            <a:ext cx="2376264" cy="220021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Номенклатура дел главной медсестры\Фотографии\Медперсонал - 2017\IMG_288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97" y="4558611"/>
            <a:ext cx="3038279" cy="203874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8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4624"/>
            <a:ext cx="8784976" cy="1152128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Стационарные структурные подразделения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2" descr="C:\Номенклатура дел главной медсестры\Фотографии\Медперсонал - 2017\IMG_28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607123"/>
            <a:ext cx="2178535" cy="146183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C:\Номенклатура дел главной медсестры\Фотографии\Отбор\DSC0000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85844"/>
            <a:ext cx="2303108" cy="1727332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Users\NurseChief\Desktop\100CANON\IMG_349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6"/>
          <a:stretch/>
        </p:blipFill>
        <p:spPr bwMode="auto">
          <a:xfrm>
            <a:off x="3491880" y="1607122"/>
            <a:ext cx="2592288" cy="153384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Номенклатура дел главной медсестры\Фотографии\Отбор\IMG_1640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456" t="7737"/>
          <a:stretch/>
        </p:blipFill>
        <p:spPr bwMode="auto">
          <a:xfrm>
            <a:off x="6786144" y="1628800"/>
            <a:ext cx="2178344" cy="168336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Номенклатура дел главной медсестры\Фотографии\Отбор\IMG_163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96" b="12159"/>
          <a:stretch/>
        </p:blipFill>
        <p:spPr bwMode="auto">
          <a:xfrm>
            <a:off x="3419872" y="3356992"/>
            <a:ext cx="2902307" cy="129614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:\Номенклатура дел главной медсестры\Фотографии\100PHOTO\SAM_006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90" b="14085"/>
          <a:stretch/>
        </p:blipFill>
        <p:spPr bwMode="auto">
          <a:xfrm>
            <a:off x="395536" y="5228511"/>
            <a:ext cx="3240360" cy="1368841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Номенклатура дел главной медсестры\Фотографии\Отбор\getImage85GMOM0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2" t="10420" r="16047" b="10839"/>
          <a:stretch/>
        </p:blipFill>
        <p:spPr bwMode="auto">
          <a:xfrm>
            <a:off x="4139952" y="4869159"/>
            <a:ext cx="2213639" cy="172121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Номенклатура дел главной медсестры\Фотографии\getImage4XE05P3E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8" t="11582" r="30728" b="6418"/>
          <a:stretch/>
        </p:blipFill>
        <p:spPr bwMode="auto">
          <a:xfrm>
            <a:off x="6786144" y="3655592"/>
            <a:ext cx="2156420" cy="2855797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732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3752"/>
            <a:ext cx="8424936" cy="1143000"/>
          </a:xfrm>
          <a:ln>
            <a:noFill/>
          </a:ln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pPr marL="0" indent="0" algn="ctr">
              <a:buNone/>
            </a:pPr>
            <a:r>
              <a:rPr lang="ru-RU" sz="36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Диагностические структурные подразделения</a:t>
            </a:r>
            <a:endParaRPr lang="ru-RU" sz="36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4" descr="C:\Номенклатура дел главной медсестры\Фотографии\Медперсонал - 2017\IMG_27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9" b="1753"/>
          <a:stretch/>
        </p:blipFill>
        <p:spPr bwMode="auto">
          <a:xfrm>
            <a:off x="251520" y="1499245"/>
            <a:ext cx="1834510" cy="2505819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Номенклатура дел главной медсестры\Фотографии\Отбор\DSC0276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302973"/>
            <a:ext cx="3251193" cy="243839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Номенклатура дел главной медсестры\Фотографии\Отбор\DSC0087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287" b="23427"/>
          <a:stretch/>
        </p:blipFill>
        <p:spPr bwMode="auto">
          <a:xfrm>
            <a:off x="2483768" y="1490427"/>
            <a:ext cx="3330515" cy="254388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C:\Номенклатура дел главной медсестры\Фотографии\Отбор\DSC0088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4" t="13958" r="9143" b="26847"/>
          <a:stretch/>
        </p:blipFill>
        <p:spPr bwMode="auto">
          <a:xfrm>
            <a:off x="6156176" y="1517943"/>
            <a:ext cx="2808312" cy="2437575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Номенклатура дел главной медсестры\Фотографии\Медперсонал - 2017\IMG_27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875" y="4313430"/>
            <a:ext cx="3625541" cy="2432804"/>
          </a:xfrm>
          <a:prstGeom prst="roundRect">
            <a:avLst>
              <a:gd name="adj" fmla="val 11038"/>
            </a:avLst>
          </a:prstGeom>
          <a:noFill/>
          <a:ln w="22225">
            <a:solidFill>
              <a:srgbClr val="C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1284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1159</TotalTime>
  <Words>246</Words>
  <Application>Microsoft Office PowerPoint</Application>
  <PresentationFormat>Экран (4:3)</PresentationFormat>
  <Paragraphs>40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Воздушный поток</vt:lpstr>
      <vt:lpstr>БУЗОО «Москаленская центральная районная больница»    </vt:lpstr>
      <vt:lpstr>В Москаленской ЦРБ работает 165 специалистов сестринского звена, команда единомышленников, девизом которой является: «Любой из нас может многое, а вместе мы можем всё!»  </vt:lpstr>
      <vt:lpstr>Совет по сестринскому делу</vt:lpstr>
      <vt:lpstr>Главные медицинские сёстры,  председатели Совета по СД</vt:lpstr>
      <vt:lpstr>Амбулаторно-поликлиническая служба </vt:lpstr>
      <vt:lpstr>Служба детства и родовспоможения</vt:lpstr>
      <vt:lpstr>Оказание скорой и неотложной медицинской помощи</vt:lpstr>
      <vt:lpstr>Стационарные структурные подразделения</vt:lpstr>
      <vt:lpstr>Диагностические структурные подразделения</vt:lpstr>
      <vt:lpstr>Участковая больница, амбулатории, ФАПы</vt:lpstr>
      <vt:lpstr>Презентация PowerPoint</vt:lpstr>
      <vt:lpstr>Оказание практической и методической помощи сельским структурным подразделениям </vt:lpstr>
      <vt:lpstr>Повышение профессионального уровня, реализация системы непрерывного профессионального образования</vt:lpstr>
      <vt:lpstr>Международный день медицинской сестры</vt:lpstr>
      <vt:lpstr>Преемственность поколений</vt:lpstr>
      <vt:lpstr>Участие в общественной жизни</vt:lpstr>
      <vt:lpstr>«Люди вместе могут совершать то, чего не в силах сделать в одиночку, единение умов и рук, сосредоточение их сил может стать почти всемогущим» (Д. Уибстер)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Главная медсестра</dc:creator>
  <cp:lastModifiedBy>Sveta</cp:lastModifiedBy>
  <cp:revision>74</cp:revision>
  <dcterms:created xsi:type="dcterms:W3CDTF">2017-10-02T10:42:03Z</dcterms:created>
  <dcterms:modified xsi:type="dcterms:W3CDTF">2017-10-20T07:21:39Z</dcterms:modified>
</cp:coreProperties>
</file>