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7" r:id="rId2"/>
    <p:sldId id="258" r:id="rId3"/>
    <p:sldId id="272" r:id="rId4"/>
    <p:sldId id="277" r:id="rId5"/>
    <p:sldId id="271" r:id="rId6"/>
    <p:sldId id="281" r:id="rId7"/>
    <p:sldId id="260" r:id="rId8"/>
    <p:sldId id="261" r:id="rId9"/>
    <p:sldId id="264" r:id="rId10"/>
    <p:sldId id="273" r:id="rId11"/>
    <p:sldId id="274" r:id="rId12"/>
    <p:sldId id="275" r:id="rId13"/>
    <p:sldId id="282" r:id="rId14"/>
    <p:sldId id="269" r:id="rId15"/>
    <p:sldId id="280" r:id="rId16"/>
    <p:sldId id="265" r:id="rId17"/>
    <p:sldId id="283" r:id="rId18"/>
    <p:sldId id="266" r:id="rId19"/>
    <p:sldId id="276" r:id="rId20"/>
    <p:sldId id="278" r:id="rId21"/>
  </p:sldIdLst>
  <p:sldSz cx="9144000" cy="6858000" type="screen4x3"/>
  <p:notesSz cx="6858000" cy="9144000"/>
  <p:defaultTextStyle>
    <a:defPPr>
      <a:defRPr lang="ru-RU"/>
    </a:defPPr>
    <a:lvl1pPr marL="0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24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48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72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97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20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44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68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92" algn="l" defTabSz="91424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9112" autoAdjust="0"/>
  </p:normalViewPr>
  <p:slideViewPr>
    <p:cSldViewPr>
      <p:cViewPr varScale="1">
        <p:scale>
          <a:sx n="69" d="100"/>
          <a:sy n="69" d="100"/>
        </p:scale>
        <p:origin x="-132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F206B-B678-43FE-9AC3-9B8A64052997}" type="datetimeFigureOut">
              <a:rPr lang="ru-RU" smtClean="0"/>
              <a:pPr/>
              <a:t>20.10.2017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76777-51CE-4EB6-B175-6B1F052A943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826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24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48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372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497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20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744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868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92" algn="l" defTabSz="91424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1C99836-CD30-44C9-A5D3-0731014FE5CE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7C2775-EF70-4BF8-BCD1-1CBCFB41821F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3B12F20-550D-4D68-A9C8-044B15998C15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2B33A9-FB2F-4AA2-99DB-B74575B48E85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05F3A83-93B2-46D7-9212-B7B9D09C49AF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D637D0-061A-4AF4-9F28-D5211DA8E1C6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A7AA2A-0409-4DFC-8CF4-499C086F1D08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27D11F-3D0C-4CAA-B2DD-222328F12700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B0AB67-C680-4957-AC31-61DD22807186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A4B7A8-2932-4DB2-BE19-CD5671694FF7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FABCC7-F261-4B33-B8F6-5BF9F20DD31F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E64CF38D-15CE-44B6-AFFF-372FE2BED61B}" type="datetime1">
              <a:rPr lang="ru-RU" smtClean="0"/>
              <a:pPr/>
              <a:t>20.10.2017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6F184CC-5693-4243-9318-135B59BCC6B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7.wdp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5.xml"/><Relationship Id="rId5" Type="http://schemas.microsoft.com/office/2007/relationships/hdphoto" Target="../media/hdphoto9.wdp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57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microsoft.com/office/2007/relationships/hdphoto" Target="../media/hdphoto2.wdp"/><Relationship Id="rId4" Type="http://schemas.openxmlformats.org/officeDocument/2006/relationships/image" Target="../media/image28.jpe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Загрузки\Новые страницы МО\Сельские\Колосовская ЦРБ -1 этап\1. Колосовская ЦРБ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1"/>
            <a:ext cx="7935005" cy="54006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7904" y="260648"/>
            <a:ext cx="5508104" cy="736238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+mj-lt"/>
              </a:rPr>
              <a:t>БУЗОО «Колосовская ЦРБ</a:t>
            </a:r>
            <a:r>
              <a:rPr lang="ru-RU" sz="3600" b="1" dirty="0" smtClean="0">
                <a:solidFill>
                  <a:srgbClr val="002060"/>
                </a:solidFill>
                <a:latin typeface="+mj-lt"/>
              </a:rPr>
              <a:t>»</a:t>
            </a:r>
            <a:endParaRPr lang="ru-RU" sz="36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7" name="Рисунок 6" descr="Эмблема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169081"/>
            <a:ext cx="938879" cy="883655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3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41171"/>
            <a:ext cx="651621" cy="911565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4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1571" y="188640"/>
            <a:ext cx="818141" cy="81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1115616" y="3124810"/>
            <a:ext cx="7908952" cy="736238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 defTabSz="914400"/>
            <a:r>
              <a:rPr lang="ru-RU" sz="7500" b="1" dirty="0" smtClean="0">
                <a:solidFill>
                  <a:srgbClr val="C00000"/>
                </a:solidFill>
                <a:latin typeface="+mj-lt"/>
              </a:rPr>
              <a:t>Вместе мы –</a:t>
            </a:r>
          </a:p>
          <a:p>
            <a:pPr algn="ctr" defTabSz="914400"/>
            <a:r>
              <a:rPr lang="ru-RU" sz="7500" b="1" dirty="0" smtClean="0">
                <a:solidFill>
                  <a:srgbClr val="C00000"/>
                </a:solidFill>
                <a:latin typeface="+mj-lt"/>
              </a:rPr>
              <a:t> сила!</a:t>
            </a:r>
            <a:endParaRPr lang="ru-RU" sz="75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305800" cy="707886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Профессиональная деятельность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Изображение 1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1326088"/>
            <a:ext cx="3629614" cy="246295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Изображение 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10802" y="1340768"/>
            <a:ext cx="3953686" cy="246295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Изображение 1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0802" y="4192042"/>
            <a:ext cx="3953686" cy="233330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Изображение 07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15616" y="4221088"/>
            <a:ext cx="3629614" cy="2268488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8229600" cy="707886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Профессиональная деятельность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Изображение 101.jpg"/>
          <p:cNvPicPr>
            <a:picLocks noChangeAspect="1"/>
          </p:cNvPicPr>
          <p:nvPr/>
        </p:nvPicPr>
        <p:blipFill rotWithShape="1">
          <a:blip r:embed="rId2" cstate="print"/>
          <a:srcRect t="21576"/>
          <a:stretch/>
        </p:blipFill>
        <p:spPr>
          <a:xfrm>
            <a:off x="5292079" y="1285860"/>
            <a:ext cx="3531951" cy="250318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Изображение 046.jpg"/>
          <p:cNvPicPr>
            <a:picLocks noChangeAspect="1"/>
          </p:cNvPicPr>
          <p:nvPr/>
        </p:nvPicPr>
        <p:blipFill rotWithShape="1">
          <a:blip r:embed="rId3" cstate="print"/>
          <a:srcRect l="20975" t="8125" r="2021" b="12257"/>
          <a:stretch/>
        </p:blipFill>
        <p:spPr>
          <a:xfrm>
            <a:off x="5292080" y="4077072"/>
            <a:ext cx="3615501" cy="258277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Изображение 031.jpg"/>
          <p:cNvPicPr>
            <a:picLocks noChangeAspect="1"/>
          </p:cNvPicPr>
          <p:nvPr/>
        </p:nvPicPr>
        <p:blipFill rotWithShape="1">
          <a:blip r:embed="rId4" cstate="print"/>
          <a:srcRect l="28465" t="18851" r="8828" b="10207"/>
          <a:stretch/>
        </p:blipFill>
        <p:spPr>
          <a:xfrm>
            <a:off x="1183295" y="4086589"/>
            <a:ext cx="3604730" cy="258277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Изображение 088.jpg"/>
          <p:cNvPicPr>
            <a:picLocks noChangeAspect="1"/>
          </p:cNvPicPr>
          <p:nvPr/>
        </p:nvPicPr>
        <p:blipFill rotWithShape="1">
          <a:blip r:embed="rId5" cstate="print"/>
          <a:srcRect l="3661"/>
          <a:stretch/>
        </p:blipFill>
        <p:spPr>
          <a:xfrm>
            <a:off x="1259632" y="1285860"/>
            <a:ext cx="3606628" cy="250318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28826"/>
            <a:ext cx="8305800" cy="707886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Профессиональная деятельность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DSC_0378.JPG"/>
          <p:cNvPicPr>
            <a:picLocks noChangeAspect="1"/>
          </p:cNvPicPr>
          <p:nvPr/>
        </p:nvPicPr>
        <p:blipFill rotWithShape="1">
          <a:blip r:embed="rId2" cstate="print"/>
          <a:srcRect r="2867"/>
          <a:stretch/>
        </p:blipFill>
        <p:spPr>
          <a:xfrm>
            <a:off x="1115616" y="1144694"/>
            <a:ext cx="3816424" cy="250033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Изображение 117.jpg"/>
          <p:cNvPicPr>
            <a:picLocks noChangeAspect="1"/>
          </p:cNvPicPr>
          <p:nvPr/>
        </p:nvPicPr>
        <p:blipFill rotWithShape="1">
          <a:blip r:embed="rId3" cstate="print"/>
          <a:srcRect t="10628"/>
          <a:stretch/>
        </p:blipFill>
        <p:spPr>
          <a:xfrm>
            <a:off x="5137638" y="1206726"/>
            <a:ext cx="3798350" cy="2438297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Изображение 0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87624" y="4003043"/>
            <a:ext cx="3744416" cy="2531303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Изображение 05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94285" y="4018639"/>
            <a:ext cx="3942211" cy="2501813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128826"/>
            <a:ext cx="8305800" cy="707886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Информационный стенд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20170920_1416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3158" y="1196752"/>
            <a:ext cx="7719322" cy="482453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090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001"/>
            <a:ext cx="7452320" cy="784830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Читательский уголок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Рисунок 6" descr="DSC_03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3404072"/>
            <a:ext cx="4459904" cy="3265287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SC_03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92216" y="981243"/>
            <a:ext cx="4459904" cy="302382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5545"/>
            <a:ext cx="8047978" cy="938719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55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Наши достижения</a:t>
            </a:r>
            <a:endParaRPr lang="ru-RU" sz="55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DSC_0299.JPG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39373" y="1124744"/>
            <a:ext cx="3552395" cy="532859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068323" y="1761197"/>
            <a:ext cx="4151749" cy="3323987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ru-RU"/>
            </a:defPPr>
            <a:lvl1pPr marL="4572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b="1">
                <a:solidFill>
                  <a:srgbClr val="002060"/>
                </a:solidFill>
              </a:defRPr>
            </a:lvl1pPr>
            <a:lvl2pPr marL="640080" indent="-237744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1200"/>
            </a:lvl2pPr>
            <a:lvl3pPr marL="886968" indent="-22860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1000"/>
            </a:lvl3pPr>
            <a:lvl4pPr marL="1097280" indent="-173736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900"/>
            </a:lvl4pPr>
            <a:lvl5pPr marL="1298448" indent="-182880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900"/>
            </a:lvl5pPr>
            <a:lvl6pPr marL="1508760" indent="-182880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/>
            </a:lvl6pPr>
            <a:lvl7pPr marL="1719072" indent="-18288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/>
            </a:lvl7pPr>
            <a:lvl8pPr marL="1920240" indent="-18288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/>
            </a:lvl8pPr>
            <a:lvl9pPr marL="2130552" indent="-18288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/>
            </a:lvl9pPr>
          </a:lstStyle>
          <a:p>
            <a:pPr algn="l"/>
            <a:r>
              <a:rPr lang="ru-RU" sz="2700" dirty="0"/>
              <a:t> Дипломом 1 степени </a:t>
            </a:r>
            <a:r>
              <a:rPr lang="ru-RU" sz="2700" dirty="0" smtClean="0"/>
              <a:t>награждена</a:t>
            </a:r>
            <a:endParaRPr lang="ru-RU" sz="2700" dirty="0"/>
          </a:p>
          <a:p>
            <a:pPr algn="l"/>
            <a:r>
              <a:rPr lang="ru-RU" sz="2700" dirty="0"/>
              <a:t> Ольга Владимировна Черепанова – старшая медицинская  сестра стационара, победитель конкурса ОПСА на лучшую авторскую статью в номинации «Личность» в 2008 году</a:t>
            </a:r>
            <a:endParaRPr lang="ru-RU" sz="27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4624"/>
            <a:ext cx="8064896" cy="1631216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Международный </a:t>
            </a:r>
            <a:b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5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день </a:t>
            </a:r>
            <a: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медицинской сестры</a:t>
            </a:r>
            <a:endParaRPr lang="ru-RU" sz="5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b92PNPj.jpeg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19490"/>
          <a:stretch/>
        </p:blipFill>
        <p:spPr>
          <a:xfrm>
            <a:off x="3304641" y="3954787"/>
            <a:ext cx="5610688" cy="278658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 descr="Собрание.jpg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21305"/>
          <a:stretch/>
        </p:blipFill>
        <p:spPr>
          <a:xfrm>
            <a:off x="1259632" y="1883474"/>
            <a:ext cx="5032638" cy="264320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4624"/>
            <a:ext cx="8229600" cy="1477328"/>
          </a:xfrm>
          <a:noFill/>
        </p:spPr>
        <p:txBody>
          <a:bodyPr wrap="square" rtlCol="0" anchor="ctr">
            <a:spAutoFit/>
          </a:bodyPr>
          <a:lstStyle/>
          <a:p>
            <a:pPr defTabSz="914248"/>
            <a:r>
              <a:rPr lang="ru-RU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Посвящение в профессию молодых специалистов</a:t>
            </a:r>
            <a:endParaRPr lang="ru-RU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1187624" y="1700808"/>
            <a:ext cx="7704856" cy="1157302"/>
          </a:xfrm>
        </p:spPr>
        <p:txBody>
          <a:bodyPr>
            <a:noAutofit/>
          </a:bodyPr>
          <a:lstStyle/>
          <a:p>
            <a:pPr marL="45720" algn="ctr" defTabSz="914248">
              <a:spcBef>
                <a:spcPts val="0"/>
              </a:spcBef>
            </a:pPr>
            <a:r>
              <a:rPr lang="ru-RU" sz="2700" b="1" dirty="0">
                <a:solidFill>
                  <a:srgbClr val="002060"/>
                </a:solidFill>
              </a:rPr>
              <a:t>В 2017 г. в </a:t>
            </a:r>
            <a:r>
              <a:rPr lang="ru-RU" sz="2700" b="1" dirty="0" err="1">
                <a:solidFill>
                  <a:srgbClr val="002060"/>
                </a:solidFill>
              </a:rPr>
              <a:t>Колосовскую</a:t>
            </a:r>
            <a:r>
              <a:rPr lang="ru-RU" sz="2700" b="1" dirty="0">
                <a:solidFill>
                  <a:srgbClr val="002060"/>
                </a:solidFill>
              </a:rPr>
              <a:t> ЦРБ  пришли работать </a:t>
            </a:r>
            <a:r>
              <a:rPr lang="ru-RU" sz="2700" b="1" dirty="0" smtClean="0">
                <a:solidFill>
                  <a:srgbClr val="002060"/>
                </a:solidFill>
              </a:rPr>
              <a:t>  4 </a:t>
            </a:r>
            <a:r>
              <a:rPr lang="ru-RU" sz="2700" b="1" dirty="0">
                <a:solidFill>
                  <a:srgbClr val="002060"/>
                </a:solidFill>
              </a:rPr>
              <a:t>молодых специалиста</a:t>
            </a:r>
            <a:endParaRPr lang="ru-RU" sz="2700" b="1" dirty="0">
              <a:solidFill>
                <a:srgbClr val="002060"/>
              </a:solidFill>
            </a:endParaRPr>
          </a:p>
        </p:txBody>
      </p:sp>
      <p:pic>
        <p:nvPicPr>
          <p:cNvPr id="12" name="Содержимое 11" descr="PfvqRtv.jpeg"/>
          <p:cNvPicPr>
            <a:picLocks noGrp="1" noChangeAspect="1"/>
          </p:cNvPicPr>
          <p:nvPr>
            <p:ph sz="quarter" idx="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r="5710"/>
          <a:stretch/>
        </p:blipFill>
        <p:spPr>
          <a:xfrm>
            <a:off x="1265099" y="3275170"/>
            <a:ext cx="4891077" cy="289013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pic>
        <p:nvPicPr>
          <p:cNvPr id="13" name="Содержимое 12" descr="3VPF8Eg.jpeg"/>
          <p:cNvPicPr>
            <a:picLocks noGrp="1" noChangeAspect="1"/>
          </p:cNvPicPr>
          <p:nvPr>
            <p:ph sz="quarter" idx="4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4120" t="19955" r="27616" b="27856"/>
          <a:stretch/>
        </p:blipFill>
        <p:spPr>
          <a:xfrm>
            <a:off x="6326311" y="2852937"/>
            <a:ext cx="2638177" cy="3803638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val="39424621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945760" cy="861774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Общественная жизнь</a:t>
            </a:r>
            <a:endParaRPr lang="ru-RU" sz="5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Общ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1124744"/>
            <a:ext cx="3786214" cy="283471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дев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4145800"/>
            <a:ext cx="3896908" cy="2595568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DSC_07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10103" y="1149472"/>
            <a:ext cx="4000528" cy="285752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DSC_044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4169600"/>
            <a:ext cx="3816424" cy="2571768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5828" y="44624"/>
            <a:ext cx="8229600" cy="861774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Общественная жизнь</a:t>
            </a:r>
            <a:endParaRPr lang="ru-RU" sz="5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Содержимое 5" descr="сУББ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11182"/>
          <a:stretch/>
        </p:blipFill>
        <p:spPr>
          <a:xfrm>
            <a:off x="1331640" y="908720"/>
            <a:ext cx="4730045" cy="297858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20170419_150400.jpg"/>
          <p:cNvPicPr>
            <a:picLocks noChangeAspect="1"/>
          </p:cNvPicPr>
          <p:nvPr/>
        </p:nvPicPr>
        <p:blipFill rotWithShape="1">
          <a:blip r:embed="rId3" cstate="print"/>
          <a:srcRect b="11776"/>
          <a:stretch/>
        </p:blipFill>
        <p:spPr>
          <a:xfrm>
            <a:off x="4313383" y="3558943"/>
            <a:ext cx="4700774" cy="3110417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899592" y="5427747"/>
            <a:ext cx="8244408" cy="1457637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 smtClean="0">
                <a:solidFill>
                  <a:srgbClr val="002060"/>
                </a:solidFill>
              </a:rPr>
              <a:t>Адам Смит считал, что лучше всего, когда каждый член коллектива действует в своих интересах. Это не вся правда... На деле, результат будет оптимален, если каждый член коллектива сделает как лучше для себя и для других.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IMG_20170711_105304.jpg"/>
          <p:cNvPicPr>
            <a:picLocks noChangeAspect="1"/>
          </p:cNvPicPr>
          <p:nvPr/>
        </p:nvPicPr>
        <p:blipFill rotWithShape="1">
          <a:blip r:embed="rId2" cstate="print"/>
          <a:srcRect t="18230" b="8208"/>
          <a:stretch/>
        </p:blipFill>
        <p:spPr>
          <a:xfrm>
            <a:off x="1062094" y="824518"/>
            <a:ext cx="5598138" cy="267503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799247" y="116632"/>
            <a:ext cx="65171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БУЗОО «Колосовская ЦРБ»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10" name="Содержимое 9" descr="м.jpeg"/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l="14411" t="8125" r="3194" b="5886"/>
          <a:stretch/>
        </p:blipFill>
        <p:spPr>
          <a:xfrm>
            <a:off x="3998991" y="2904176"/>
            <a:ext cx="5037505" cy="246904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707904" y="260648"/>
            <a:ext cx="5508104" cy="736238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300" kern="1200">
                <a:solidFill>
                  <a:schemeClr val="dk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 defTabSz="914400"/>
            <a:r>
              <a:rPr lang="ru-RU" b="1" dirty="0" smtClean="0">
                <a:solidFill>
                  <a:srgbClr val="C00000"/>
                </a:solidFill>
                <a:latin typeface="+mj-lt"/>
              </a:rPr>
              <a:t>Вместе мы – сила!</a:t>
            </a:r>
            <a:endParaRPr lang="ru-RU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7" name="Рисунок 6" descr="Эмблема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169081"/>
            <a:ext cx="938879" cy="883655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41171"/>
            <a:ext cx="651621" cy="911565"/>
          </a:xfrm>
          <a:prstGeom prst="rect">
            <a:avLst/>
          </a:prstGeom>
          <a:noFill/>
          <a:ln w="952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1571" y="188640"/>
            <a:ext cx="818141" cy="815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Текст 4"/>
          <p:cNvSpPr txBox="1">
            <a:spLocks/>
          </p:cNvSpPr>
          <p:nvPr/>
        </p:nvSpPr>
        <p:spPr>
          <a:xfrm>
            <a:off x="1125656" y="5512058"/>
            <a:ext cx="7704856" cy="1157302"/>
          </a:xfrm>
          <a:prstGeom prst="rect">
            <a:avLst/>
          </a:prstGeom>
        </p:spPr>
        <p:txBody>
          <a:bodyPr>
            <a:no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ctr" defTabSz="914248">
              <a:spcBef>
                <a:spcPts val="0"/>
              </a:spcBef>
              <a:buNone/>
            </a:pPr>
            <a:r>
              <a:rPr lang="ru-RU" sz="2700" b="1" dirty="0" smtClean="0">
                <a:solidFill>
                  <a:srgbClr val="002060"/>
                </a:solidFill>
              </a:rPr>
              <a:t>Тот, кто ставит перед собой четкие цели и непоколебимо пытается их добиться – приговорен к успеху. Это – закон Вселенной.</a:t>
            </a:r>
            <a:endParaRPr lang="ru-RU" sz="27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F:\Загрузки\Колосовская ЦРБ - открыть страничку\8. Сестринский коллектив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547"/>
          <a:stretch/>
        </p:blipFill>
        <p:spPr bwMode="auto">
          <a:xfrm>
            <a:off x="1125656" y="1268760"/>
            <a:ext cx="7851469" cy="389272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6831" y="188640"/>
            <a:ext cx="6679585" cy="707886"/>
          </a:xfrm>
          <a:noFill/>
        </p:spPr>
        <p:txBody>
          <a:bodyPr wrap="none" rtlCol="0">
            <a:spAutoFit/>
          </a:bodyPr>
          <a:lstStyle/>
          <a:p>
            <a:pPr defTabSz="914248"/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Сестринский коллектив ЦРБ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Изображение 149.jpg"/>
          <p:cNvPicPr>
            <a:picLocks noChangeAspect="1"/>
          </p:cNvPicPr>
          <p:nvPr/>
        </p:nvPicPr>
        <p:blipFill rotWithShape="1">
          <a:blip r:embed="rId2" cstate="print"/>
          <a:srcRect l="15447" t="14439" r="32317" b="21099"/>
          <a:stretch/>
        </p:blipFill>
        <p:spPr>
          <a:xfrm>
            <a:off x="1187624" y="4077073"/>
            <a:ext cx="3186545" cy="243082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 descr="Изображение 094.jpg"/>
          <p:cNvPicPr>
            <a:picLocks noChangeAspect="1"/>
          </p:cNvPicPr>
          <p:nvPr/>
        </p:nvPicPr>
        <p:blipFill rotWithShape="1">
          <a:blip r:embed="rId3" cstate="print"/>
          <a:srcRect l="15969"/>
          <a:stretch/>
        </p:blipFill>
        <p:spPr>
          <a:xfrm>
            <a:off x="1187624" y="1268760"/>
            <a:ext cx="3199262" cy="250033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Изображение 127.jpg"/>
          <p:cNvPicPr>
            <a:picLocks noChangeAspect="1"/>
          </p:cNvPicPr>
          <p:nvPr/>
        </p:nvPicPr>
        <p:blipFill rotWithShape="1">
          <a:blip r:embed="rId4" cstate="print"/>
          <a:srcRect t="7861" b="9431"/>
          <a:stretch/>
        </p:blipFill>
        <p:spPr>
          <a:xfrm>
            <a:off x="4839234" y="4077072"/>
            <a:ext cx="4125254" cy="244827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 descr="DSC_03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7670" y="1268760"/>
            <a:ext cx="4214810" cy="250033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7537" y="128826"/>
            <a:ext cx="6596871" cy="707886"/>
          </a:xfrm>
          <a:noFill/>
        </p:spPr>
        <p:txBody>
          <a:bodyPr wrap="none" rtlCol="0" anchor="ctr">
            <a:spAutoFit/>
          </a:bodyPr>
          <a:lstStyle/>
          <a:p>
            <a:pPr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Совет по сестринскому делу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Содержимое 5" descr="СОВ.jpe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5246" t="13670"/>
          <a:stretch/>
        </p:blipFill>
        <p:spPr>
          <a:xfrm>
            <a:off x="1115616" y="3068960"/>
            <a:ext cx="4173124" cy="2654297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4CC-5693-4243-9318-135B59BCC6BB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7" name="Рисунок 6" descr="DSC_0338.JPG"/>
          <p:cNvPicPr>
            <a:picLocks noChangeAspect="1"/>
          </p:cNvPicPr>
          <p:nvPr/>
        </p:nvPicPr>
        <p:blipFill rotWithShape="1">
          <a:blip r:embed="rId3" cstate="print"/>
          <a:srcRect l="7295" t="14240" r="8665" b="11851"/>
          <a:stretch/>
        </p:blipFill>
        <p:spPr>
          <a:xfrm>
            <a:off x="5220072" y="4530436"/>
            <a:ext cx="3771061" cy="221093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imageм.jpeg"/>
          <p:cNvPicPr>
            <a:picLocks noChangeAspect="1"/>
          </p:cNvPicPr>
          <p:nvPr/>
        </p:nvPicPr>
        <p:blipFill rotWithShape="1">
          <a:blip r:embed="rId4"/>
          <a:srcRect l="7381" t="25196" r="7175" b="6926"/>
          <a:stretch/>
        </p:blipFill>
        <p:spPr>
          <a:xfrm>
            <a:off x="5148064" y="2149715"/>
            <a:ext cx="3771062" cy="214338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043608" y="1052736"/>
            <a:ext cx="7992888" cy="1224136"/>
          </a:xfrm>
          <a:prstGeom prst="rect">
            <a:avLst/>
          </a:prstGeom>
        </p:spPr>
        <p:txBody>
          <a:bodyPr>
            <a:normAutofit/>
          </a:bodyPr>
          <a:lstStyle>
            <a:lvl1pPr marL="45720" indent="0" algn="ctr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200" b="1">
                <a:solidFill>
                  <a:srgbClr val="002060"/>
                </a:solidFill>
              </a:defRPr>
            </a:lvl1pPr>
            <a:lvl2pPr marL="640080" indent="-237744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1200"/>
            </a:lvl2pPr>
            <a:lvl3pPr marL="886968" indent="-228600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1000"/>
            </a:lvl3pPr>
            <a:lvl4pPr marL="1097280" indent="-173736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900"/>
            </a:lvl4pPr>
            <a:lvl5pPr marL="1298448" indent="-182880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900"/>
            </a:lvl5pPr>
            <a:lvl6pPr marL="1508760" indent="-182880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/>
            </a:lvl6pPr>
            <a:lvl7pPr marL="1719072" indent="-18288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/>
            </a:lvl7pPr>
            <a:lvl8pPr marL="1920240" indent="-18288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/>
            </a:lvl8pPr>
            <a:lvl9pPr marL="2130552" indent="-182880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/>
            </a:lvl9pPr>
            <a:extLst/>
          </a:lstStyle>
          <a:p>
            <a:r>
              <a:rPr lang="ru-RU" sz="2100" dirty="0"/>
              <a:t>20 июня 1978 г. создан Совет медицинских сестер (впоследствии реорганизованный в Совет по сестринскому делу).</a:t>
            </a:r>
          </a:p>
          <a:p>
            <a:r>
              <a:rPr lang="ru-RU" sz="2100" dirty="0"/>
              <a:t>Председатель – Вяткина  Любовь Ивановна</a:t>
            </a:r>
            <a:endParaRPr lang="ru-RU" sz="21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050" y="17329"/>
            <a:ext cx="8464454" cy="1323439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Непрерывное медицинское образование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Содержимое 6" descr="Изображение 006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16220" t="20940"/>
          <a:stretch/>
        </p:blipFill>
        <p:spPr>
          <a:xfrm>
            <a:off x="1226113" y="2780928"/>
            <a:ext cx="3849943" cy="237772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Содержимое 7" descr="Собр1.jpe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306888" y="4221088"/>
            <a:ext cx="3657600" cy="2423160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3648" y="6161534"/>
            <a:ext cx="457200" cy="476250"/>
          </a:xfrm>
        </p:spPr>
        <p:txBody>
          <a:bodyPr/>
          <a:lstStyle/>
          <a:p>
            <a:fld id="{96F184CC-5693-4243-9318-135B59BCC6BB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10" name="Рисунок 9" descr="Собр4.jpeg"/>
          <p:cNvPicPr>
            <a:picLocks noChangeAspect="1"/>
          </p:cNvPicPr>
          <p:nvPr/>
        </p:nvPicPr>
        <p:blipFill rotWithShape="1">
          <a:blip r:embed="rId4"/>
          <a:srcRect l="3746" t="7843"/>
          <a:stretch/>
        </p:blipFill>
        <p:spPr>
          <a:xfrm>
            <a:off x="5320144" y="1556792"/>
            <a:ext cx="3644343" cy="230425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050" y="17329"/>
            <a:ext cx="8464454" cy="1323439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Собрания с членам Ассоциации </a:t>
            </a:r>
            <a:b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 итогам работы ОПСА за год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13648" y="6161534"/>
            <a:ext cx="457200" cy="476250"/>
          </a:xfrm>
        </p:spPr>
        <p:txBody>
          <a:bodyPr/>
          <a:lstStyle/>
          <a:p>
            <a:fld id="{96F184CC-5693-4243-9318-135B59BCC6B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9" name="Рисунок 8" descr="Собр2.jpeg"/>
          <p:cNvPicPr>
            <a:picLocks noChangeAspect="1"/>
          </p:cNvPicPr>
          <p:nvPr/>
        </p:nvPicPr>
        <p:blipFill rotWithShape="1">
          <a:blip r:embed="rId2" cstate="print"/>
          <a:srcRect t="13917"/>
          <a:stretch/>
        </p:blipFill>
        <p:spPr>
          <a:xfrm>
            <a:off x="1187624" y="1700808"/>
            <a:ext cx="7691358" cy="479458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1311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5244" y="-27384"/>
            <a:ext cx="8263260" cy="1323439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Мастер-класс «</a:t>
            </a:r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Постановка периферического катетера»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Содержимое 3" descr="Рисунок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1640" y="4143184"/>
            <a:ext cx="3384376" cy="244975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4CC-5693-4243-9318-135B59BCC6BB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" name="Рисунок 4" descr="Рисунок5.jpg"/>
          <p:cNvPicPr>
            <a:picLocks noChangeAspect="1"/>
          </p:cNvPicPr>
          <p:nvPr/>
        </p:nvPicPr>
        <p:blipFill rotWithShape="1">
          <a:blip r:embed="rId3"/>
          <a:srcRect r="6720" b="10059"/>
          <a:stretch/>
        </p:blipFill>
        <p:spPr>
          <a:xfrm>
            <a:off x="1331640" y="1536681"/>
            <a:ext cx="3462033" cy="228717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Копия SAM_42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28319" y="4142628"/>
            <a:ext cx="3276129" cy="245709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SAM_4223.JPG"/>
          <p:cNvPicPr>
            <a:picLocks noChangeAspect="1"/>
          </p:cNvPicPr>
          <p:nvPr/>
        </p:nvPicPr>
        <p:blipFill rotWithShape="1">
          <a:blip r:embed="rId5" cstate="print"/>
          <a:srcRect l="1388" t="-855" r="-1388" b="3996"/>
          <a:stretch/>
        </p:blipFill>
        <p:spPr>
          <a:xfrm>
            <a:off x="5259253" y="1536681"/>
            <a:ext cx="3345195" cy="228717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301" y="-27384"/>
            <a:ext cx="7996817" cy="1323439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Проведение спортивных мероприятий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" name="Содержимое 4" descr="DSC01042.JPG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/>
          <a:srcRect l="21424" t="14140" r="4680" b="19722"/>
          <a:stretch/>
        </p:blipFill>
        <p:spPr>
          <a:xfrm>
            <a:off x="1115616" y="1556792"/>
            <a:ext cx="3948530" cy="237626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Содержимое 5" descr="DSC0102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92080" y="1484784"/>
            <a:ext cx="3677420" cy="245023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 descr="DSC00979.JPG"/>
          <p:cNvPicPr>
            <a:picLocks noChangeAspect="1"/>
          </p:cNvPicPr>
          <p:nvPr/>
        </p:nvPicPr>
        <p:blipFill rotWithShape="1">
          <a:blip r:embed="rId4" cstate="print"/>
          <a:srcRect t="15376"/>
          <a:stretch/>
        </p:blipFill>
        <p:spPr>
          <a:xfrm>
            <a:off x="1132450" y="4293096"/>
            <a:ext cx="3943606" cy="2376264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 descr="DSC00989.JPG"/>
          <p:cNvPicPr>
            <a:picLocks noChangeAspect="1"/>
          </p:cNvPicPr>
          <p:nvPr/>
        </p:nvPicPr>
        <p:blipFill rotWithShape="1">
          <a:blip r:embed="rId5" cstate="print"/>
          <a:srcRect l="12015" t="11808" b="14152"/>
          <a:stretch/>
        </p:blipFill>
        <p:spPr>
          <a:xfrm>
            <a:off x="5292080" y="4293096"/>
            <a:ext cx="3672408" cy="2396658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8229600" cy="1323439"/>
          </a:xfrm>
          <a:noFill/>
        </p:spPr>
        <p:txBody>
          <a:bodyPr wrap="square" rtlCol="0" anchor="ctr">
            <a:spAutoFit/>
          </a:bodyPr>
          <a:lstStyle/>
          <a:p>
            <a:pPr algn="ctr" defTabSz="914248"/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 Конкурсы </a:t>
            </a:r>
            <a:b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профессионального мастерства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P5230040.JPG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9507" b="9436"/>
          <a:stretch/>
        </p:blipFill>
        <p:spPr>
          <a:xfrm>
            <a:off x="5250283" y="4483077"/>
            <a:ext cx="3786214" cy="2258291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P5230016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0282" y="1577882"/>
            <a:ext cx="3786214" cy="264320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P5230013.JPG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7624" y="1571133"/>
            <a:ext cx="3714776" cy="2643206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P5230051.JPG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9629"/>
          <a:stretch/>
        </p:blipFill>
        <p:spPr>
          <a:xfrm>
            <a:off x="1217264" y="4437112"/>
            <a:ext cx="3714776" cy="2239192"/>
          </a:xfrm>
          <a:prstGeom prst="roundRect">
            <a:avLst/>
          </a:prstGeom>
          <a:ln w="3175">
            <a:solidFill>
              <a:srgbClr val="C00000"/>
            </a:solidFill>
            <a:prstDash val="solid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1438</TotalTime>
  <Words>165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Солнцестояние</vt:lpstr>
      <vt:lpstr>БУЗОО «Колосовская ЦРБ»</vt:lpstr>
      <vt:lpstr>Презентация PowerPoint</vt:lpstr>
      <vt:lpstr>Сестринский коллектив ЦРБ</vt:lpstr>
      <vt:lpstr>Совет по сестринскому делу</vt:lpstr>
      <vt:lpstr>Непрерывное медицинское образование</vt:lpstr>
      <vt:lpstr>Собрания с членам Ассоциации  по итогам работы ОПСА за год</vt:lpstr>
      <vt:lpstr>Мастер-класс «Постановка периферического катетера»</vt:lpstr>
      <vt:lpstr>Проведение спортивных мероприятий</vt:lpstr>
      <vt:lpstr> Конкурсы  профессионального мастерства</vt:lpstr>
      <vt:lpstr>Профессиональная деятельность</vt:lpstr>
      <vt:lpstr>Профессиональная деятельность</vt:lpstr>
      <vt:lpstr>    Профессиональная деятельность</vt:lpstr>
      <vt:lpstr>    Информационный стенд</vt:lpstr>
      <vt:lpstr>Читательский уголок</vt:lpstr>
      <vt:lpstr>Наши достижения</vt:lpstr>
      <vt:lpstr>Международный  день медицинской сестры</vt:lpstr>
      <vt:lpstr>Посвящение в профессию молодых специалистов</vt:lpstr>
      <vt:lpstr>Общественная жизнь</vt:lpstr>
      <vt:lpstr>Общественная жизнь</vt:lpstr>
      <vt:lpstr>Презентация PowerPoint</vt:lpstr>
    </vt:vector>
  </TitlesOfParts>
  <Company>Ya Blondinko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ddd</dc:creator>
  <cp:lastModifiedBy>Sveta</cp:lastModifiedBy>
  <cp:revision>145</cp:revision>
  <dcterms:created xsi:type="dcterms:W3CDTF">2017-07-07T05:05:29Z</dcterms:created>
  <dcterms:modified xsi:type="dcterms:W3CDTF">2017-10-20T08:49:07Z</dcterms:modified>
</cp:coreProperties>
</file>