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90" r:id="rId3"/>
    <p:sldId id="289" r:id="rId4"/>
    <p:sldId id="288" r:id="rId5"/>
    <p:sldId id="264" r:id="rId6"/>
    <p:sldId id="265" r:id="rId7"/>
    <p:sldId id="266" r:id="rId8"/>
    <p:sldId id="262" r:id="rId9"/>
    <p:sldId id="263" r:id="rId10"/>
    <p:sldId id="268" r:id="rId11"/>
    <p:sldId id="286" r:id="rId12"/>
    <p:sldId id="269" r:id="rId13"/>
    <p:sldId id="287" r:id="rId14"/>
    <p:sldId id="279" r:id="rId15"/>
    <p:sldId id="275" r:id="rId16"/>
    <p:sldId id="267" r:id="rId17"/>
    <p:sldId id="282" r:id="rId18"/>
    <p:sldId id="283" r:id="rId19"/>
    <p:sldId id="272" r:id="rId20"/>
    <p:sldId id="274" r:id="rId21"/>
    <p:sldId id="277" r:id="rId22"/>
    <p:sldId id="270" r:id="rId23"/>
    <p:sldId id="276" r:id="rId24"/>
    <p:sldId id="278" r:id="rId25"/>
    <p:sldId id="292" r:id="rId26"/>
    <p:sldId id="284" r:id="rId27"/>
    <p:sldId id="291" r:id="rId28"/>
    <p:sldId id="256" r:id="rId29"/>
    <p:sldId id="285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-90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emf"/><Relationship Id="rId1" Type="http://schemas.openxmlformats.org/officeDocument/2006/relationships/image" Target="../media/image127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emf"/><Relationship Id="rId2" Type="http://schemas.openxmlformats.org/officeDocument/2006/relationships/image" Target="../media/image137.emf"/><Relationship Id="rId1" Type="http://schemas.openxmlformats.org/officeDocument/2006/relationships/image" Target="../media/image13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23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209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748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659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134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281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586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780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250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958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254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38294-2933-424D-8D85-DA326FC2B749}" type="datetimeFigureOut">
              <a:rPr lang="ru-RU" smtClean="0"/>
              <a:t>09.06.2017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28E9F-5C16-4EE0-ABD1-8D17CFF75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097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10" Type="http://schemas.openxmlformats.org/officeDocument/2006/relationships/image" Target="../media/image102.jpeg"/><Relationship Id="rId4" Type="http://schemas.openxmlformats.org/officeDocument/2006/relationships/image" Target="../media/image96.jpeg"/><Relationship Id="rId9" Type="http://schemas.openxmlformats.org/officeDocument/2006/relationships/image" Target="../media/image10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1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10" Type="http://schemas.openxmlformats.org/officeDocument/2006/relationships/image" Target="../media/image118.jpeg"/><Relationship Id="rId4" Type="http://schemas.openxmlformats.org/officeDocument/2006/relationships/image" Target="../media/image112.jpeg"/><Relationship Id="rId9" Type="http://schemas.openxmlformats.org/officeDocument/2006/relationships/image" Target="../media/image1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7" Type="http://schemas.openxmlformats.org/officeDocument/2006/relationships/image" Target="../media/image1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emf"/><Relationship Id="rId13" Type="http://schemas.openxmlformats.org/officeDocument/2006/relationships/image" Target="../media/image134.jpeg"/><Relationship Id="rId3" Type="http://schemas.openxmlformats.org/officeDocument/2006/relationships/image" Target="../media/image3.png"/><Relationship Id="rId7" Type="http://schemas.openxmlformats.org/officeDocument/2006/relationships/image" Target="../media/image130.emf"/><Relationship Id="rId12" Type="http://schemas.openxmlformats.org/officeDocument/2006/relationships/image" Target="../media/image13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7.emf"/><Relationship Id="rId11" Type="http://schemas.openxmlformats.org/officeDocument/2006/relationships/image" Target="../media/image128.e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2.bin"/><Relationship Id="rId4" Type="http://schemas.openxmlformats.org/officeDocument/2006/relationships/image" Target="../media/image129.emf"/><Relationship Id="rId9" Type="http://schemas.openxmlformats.org/officeDocument/2006/relationships/image" Target="../media/image13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emf"/><Relationship Id="rId3" Type="http://schemas.openxmlformats.org/officeDocument/2006/relationships/image" Target="../media/image139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6.e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38.emf"/><Relationship Id="rId4" Type="http://schemas.openxmlformats.org/officeDocument/2006/relationships/image" Target="../media/image140.jpeg"/><Relationship Id="rId9" Type="http://schemas.openxmlformats.org/officeDocument/2006/relationships/oleObject" Target="../embeddings/oleObject5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3.png"/><Relationship Id="rId7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0.png"/><Relationship Id="rId10" Type="http://schemas.openxmlformats.org/officeDocument/2006/relationships/image" Target="../media/image18.jpeg"/><Relationship Id="rId4" Type="http://schemas.openxmlformats.org/officeDocument/2006/relationships/image" Target="../media/image13.pn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595"/>
            <a:ext cx="9048750" cy="6851406"/>
          </a:xfrm>
          <a:prstGeom prst="rect">
            <a:avLst/>
          </a:prstGeom>
        </p:spPr>
      </p:pic>
      <p:pic>
        <p:nvPicPr>
          <p:cNvPr id="8" name="Рисунок 7" descr="C:\Users\Людмила\Desktop\Логотип БУЗОО ГП №12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9021" y="130420"/>
            <a:ext cx="1905000" cy="1895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905876" y="2824331"/>
            <a:ext cx="3448416" cy="304698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«Бюджетное учреждение здравоохранения Омской области «Городская поликлиника № 12»</a:t>
            </a:r>
          </a:p>
        </p:txBody>
      </p:sp>
    </p:spTree>
    <p:extLst>
      <p:ext uri="{BB962C8B-B14F-4D97-AF65-F5344CB8AC3E}">
        <p14:creationId xmlns:p14="http://schemas.microsoft.com/office/powerpoint/2010/main" val="11153269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36141" y="2157980"/>
            <a:ext cx="9073579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Школа здоровья 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«Артериальная гипертензия»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283" y="1666627"/>
            <a:ext cx="2943262" cy="2207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967" y="1666627"/>
            <a:ext cx="2954215" cy="22156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8823" y="4062989"/>
            <a:ext cx="2976558" cy="22324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829" y="4095479"/>
            <a:ext cx="3134385" cy="23507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881" y="4128689"/>
            <a:ext cx="3090106" cy="23175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-1044940" y="902969"/>
            <a:ext cx="9073579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Школа здоровья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«Астма школа»</a:t>
            </a:r>
          </a:p>
        </p:txBody>
      </p:sp>
    </p:spTree>
    <p:extLst>
      <p:ext uri="{BB962C8B-B14F-4D97-AF65-F5344CB8AC3E}">
        <p14:creationId xmlns:p14="http://schemas.microsoft.com/office/powerpoint/2010/main" val="8106151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8684" y="797862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Общеполиклинические мероприятия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5714" y="1566226"/>
            <a:ext cx="2892668" cy="21695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7092" y="1566226"/>
            <a:ext cx="3092999" cy="21705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7303"/>
            <a:ext cx="2892667" cy="2169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25" y="3968991"/>
            <a:ext cx="3358815" cy="25191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494" y="3968991"/>
            <a:ext cx="3358815" cy="25191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195" y="3968991"/>
            <a:ext cx="4478419" cy="25191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9439" y="1566227"/>
            <a:ext cx="3042027" cy="2169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049962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205005" y="864380"/>
            <a:ext cx="7500938" cy="70788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  <a:cs typeface="Mongolian Baiti" panose="03000500000000000000" pitchFamily="66" charset="0"/>
              </a:rPr>
              <a:t>Проведение конференций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841" y="1641886"/>
            <a:ext cx="2689535" cy="2017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918" y="1598779"/>
            <a:ext cx="2675920" cy="20069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175" y="3984067"/>
            <a:ext cx="3584331" cy="2688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09" y="3984067"/>
            <a:ext cx="3584331" cy="2688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8841" y="3972537"/>
            <a:ext cx="3599704" cy="26997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174" y="1585489"/>
            <a:ext cx="3584331" cy="20161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88192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18684" y="712512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конференций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0209" y="4311404"/>
            <a:ext cx="4226685" cy="2453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5762" y="4311403"/>
            <a:ext cx="3271209" cy="2453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2181" y="1511294"/>
            <a:ext cx="3446584" cy="2584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131" y="4311403"/>
            <a:ext cx="3271210" cy="2453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0388" y="1479078"/>
            <a:ext cx="3446583" cy="2584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131" y="1511294"/>
            <a:ext cx="3376248" cy="2584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23247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5" descr="SDC1125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1413" y="1695233"/>
            <a:ext cx="3530809" cy="49603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SDC1124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8691" y="1695233"/>
            <a:ext cx="3554295" cy="49603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18684" y="712512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технических учеб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028" y="1679330"/>
            <a:ext cx="3216356" cy="2412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028" y="4243321"/>
            <a:ext cx="3216356" cy="2412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184097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1108" y="105313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420" y="1603705"/>
            <a:ext cx="4326811" cy="2433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9779" y="1628859"/>
            <a:ext cx="4276954" cy="24057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685" y="4242295"/>
            <a:ext cx="4070838" cy="2433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470969" y="797862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Проведение мастер-класса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6204" y="4242294"/>
            <a:ext cx="3628537" cy="2433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422" y="4242293"/>
            <a:ext cx="3247278" cy="24354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516826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36799" y="1210248"/>
            <a:ext cx="9379934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Семинар по подбору и подготовке резерва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9684" y="2474746"/>
            <a:ext cx="6242538" cy="3343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714" y="2474746"/>
            <a:ext cx="4463562" cy="33476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8508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4885" y="712987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Профессиональная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деятельность службы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8334" y="4067325"/>
            <a:ext cx="3454280" cy="2290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245" y="1581279"/>
            <a:ext cx="3454280" cy="22923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2423" y="4058532"/>
            <a:ext cx="3447711" cy="22902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7989" y="1581279"/>
            <a:ext cx="3468270" cy="22923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941" y="4058532"/>
            <a:ext cx="3446584" cy="2299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8049" y="1581279"/>
            <a:ext cx="3051451" cy="22885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462979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36093" y="712987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Профессиональная деятельность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1716" y="1489014"/>
            <a:ext cx="3227506" cy="24206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1503" y="1489014"/>
            <a:ext cx="3630944" cy="24206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627" y="1498598"/>
            <a:ext cx="3616569" cy="24110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6066" y="4005117"/>
            <a:ext cx="3308154" cy="2481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11" y="4005116"/>
            <a:ext cx="4442423" cy="24988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Picture 5" descr="SDC10959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4138" y="4005116"/>
            <a:ext cx="3310223" cy="2481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57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36093" y="712987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Профессиональная деятельность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848" y="4189385"/>
            <a:ext cx="3459560" cy="23063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6336" y="1458910"/>
            <a:ext cx="3450049" cy="25875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7922" y="1449476"/>
            <a:ext cx="3475009" cy="26062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07443" y="4187110"/>
            <a:ext cx="3475008" cy="2301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7921" y="4187110"/>
            <a:ext cx="3475009" cy="23104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653" y="1453130"/>
            <a:ext cx="3457755" cy="25933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3803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бъект 11"/>
          <p:cNvSpPr>
            <a:spLocks noGrp="1"/>
          </p:cNvSpPr>
          <p:nvPr>
            <p:ph sz="half" idx="2"/>
          </p:nvPr>
        </p:nvSpPr>
        <p:spPr>
          <a:xfrm>
            <a:off x="4836448" y="2687027"/>
            <a:ext cx="3041988" cy="3925947"/>
          </a:xfr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Молокова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Г.В.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91276" y="664284"/>
            <a:ext cx="786629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Галерея славы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Объект 11"/>
          <p:cNvSpPr>
            <a:spLocks noGrp="1"/>
          </p:cNvSpPr>
          <p:nvPr>
            <p:ph sz="half" idx="2"/>
          </p:nvPr>
        </p:nvSpPr>
        <p:spPr>
          <a:xfrm>
            <a:off x="8928111" y="2687027"/>
            <a:ext cx="3041988" cy="3925947"/>
          </a:xfr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Сороквашина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И.А.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4949" y="1492421"/>
            <a:ext cx="11384231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800" b="1" spc="150" dirty="0">
                <a:ln w="1143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Награждены </a:t>
            </a:r>
            <a:r>
              <a:rPr lang="ru-RU" sz="2800" b="1" spc="150" dirty="0" smtClean="0">
                <a:ln w="1143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грамотой</a:t>
            </a:r>
            <a:endParaRPr lang="ru-RU" sz="2800" b="1" spc="150" dirty="0">
              <a:ln w="11430">
                <a:solidFill>
                  <a:srgbClr val="FFFF00"/>
                </a:solidFill>
              </a:ln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800" b="1" spc="150" dirty="0" smtClean="0">
                <a:ln w="1143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Министерства здравоохранения Российской Федерации</a:t>
            </a:r>
            <a:endParaRPr lang="ru-RU" sz="2800" b="1" spc="150" dirty="0">
              <a:ln w="11430">
                <a:solidFill>
                  <a:srgbClr val="FFFF00"/>
                </a:solidFill>
              </a:ln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Объект 11"/>
          <p:cNvSpPr>
            <a:spLocks noGrp="1"/>
          </p:cNvSpPr>
          <p:nvPr>
            <p:ph sz="half" idx="2"/>
          </p:nvPr>
        </p:nvSpPr>
        <p:spPr>
          <a:xfrm>
            <a:off x="705704" y="2688675"/>
            <a:ext cx="3041988" cy="3925947"/>
          </a:xfr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Павлось В.Б.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4098" name="Picture 2" descr="http://galerey-room.ru/images/102801_139270848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5924" y="5202029"/>
            <a:ext cx="2712587" cy="171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galerey-room.ru/images/102801_139270848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0898" y="5232500"/>
            <a:ext cx="2598599" cy="164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0212" y="2820718"/>
            <a:ext cx="1332971" cy="18409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0715" y="2820718"/>
            <a:ext cx="1553082" cy="1838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9678" y="2820718"/>
            <a:ext cx="1487034" cy="18472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Picture 2" descr="http://galerey-room.ru/images/102801_1392708481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9260" y="5190795"/>
            <a:ext cx="2730328" cy="172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621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5182" y="764475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 акциях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177" y="1665578"/>
            <a:ext cx="3171292" cy="23784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494" y="1665578"/>
            <a:ext cx="4228756" cy="23786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4495" y="4436272"/>
            <a:ext cx="1679311" cy="1861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2069" y="4436272"/>
            <a:ext cx="2558562" cy="1861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2456" y="4417524"/>
            <a:ext cx="2706858" cy="18740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6823" y="4436272"/>
            <a:ext cx="1969477" cy="1867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 descr="C:\Users\Людмила\Desktop\Новая папка (2)\20160211_125359.jpg"/>
          <p:cNvPicPr/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0821" y="4423773"/>
            <a:ext cx="2509287" cy="1867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0654" y="1719474"/>
            <a:ext cx="3171568" cy="23786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062264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77762" y="39689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6298" y="1216039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Посвящение  молодых специалистов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4781" y="2589647"/>
            <a:ext cx="4143884" cy="2923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31" y="2589646"/>
            <a:ext cx="3905897" cy="29294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4720" y="2589646"/>
            <a:ext cx="3897868" cy="2923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6141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5649" y="711862"/>
            <a:ext cx="433965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Встреча ветеранов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5257" y="1481303"/>
            <a:ext cx="3240083" cy="24300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5298" y="4071121"/>
            <a:ext cx="3370723" cy="25280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9815" y="1525017"/>
            <a:ext cx="3367454" cy="2433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891" y="4073572"/>
            <a:ext cx="3367454" cy="25255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0113" y="4071121"/>
            <a:ext cx="3370722" cy="25280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118487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3276" y="695575"/>
            <a:ext cx="8784976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Общественная жизнь</a:t>
            </a:r>
          </a:p>
        </p:txBody>
      </p:sp>
      <p:pic>
        <p:nvPicPr>
          <p:cNvPr id="7" name="Picture 5" descr="SDC1159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31" y="3855132"/>
            <a:ext cx="2742650" cy="2165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2130" y="3856892"/>
            <a:ext cx="2887000" cy="2165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7755" y="1587349"/>
            <a:ext cx="2449311" cy="1836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86528" y="3855132"/>
            <a:ext cx="3246706" cy="2165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86495" y="3855132"/>
            <a:ext cx="2922989" cy="2165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7528" y="1587349"/>
            <a:ext cx="2769483" cy="1836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1092" y="1587349"/>
            <a:ext cx="2749077" cy="1836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31" y="1587349"/>
            <a:ext cx="2771804" cy="1841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1901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77762" y="39689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3464" y="1071310"/>
            <a:ext cx="9073579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Участвуем в спортивных соревнованиях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6917" y="2354265"/>
            <a:ext cx="2584630" cy="34605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3518" y="2354265"/>
            <a:ext cx="2584630" cy="34605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172" y="4712677"/>
            <a:ext cx="2966577" cy="20395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0316" y="2373203"/>
            <a:ext cx="2572757" cy="3444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172" y="2354265"/>
            <a:ext cx="2966577" cy="22156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>
          <a:xfrm>
            <a:off x="3048000" y="6072444"/>
            <a:ext cx="9144000" cy="1655762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Соревнование по кроссфиту май 2017 год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96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77762" y="39689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847" y="787434"/>
            <a:ext cx="11781692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Статьи в печатных изданиях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и сборниках</a:t>
            </a:r>
          </a:p>
        </p:txBody>
      </p:sp>
      <p:sp>
        <p:nvSpPr>
          <p:cNvPr id="16" name="Объект 11"/>
          <p:cNvSpPr txBox="1">
            <a:spLocks/>
          </p:cNvSpPr>
          <p:nvPr/>
        </p:nvSpPr>
        <p:spPr>
          <a:xfrm>
            <a:off x="157742" y="2174854"/>
            <a:ext cx="2743517" cy="3925947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7" name="Объект 11"/>
          <p:cNvSpPr txBox="1">
            <a:spLocks/>
          </p:cNvSpPr>
          <p:nvPr/>
        </p:nvSpPr>
        <p:spPr>
          <a:xfrm>
            <a:off x="3092466" y="2174853"/>
            <a:ext cx="2743517" cy="3925947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8" name="Объект 11"/>
          <p:cNvSpPr txBox="1">
            <a:spLocks/>
          </p:cNvSpPr>
          <p:nvPr/>
        </p:nvSpPr>
        <p:spPr>
          <a:xfrm>
            <a:off x="6056592" y="2149539"/>
            <a:ext cx="2779677" cy="3925947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26" name="Объект 11"/>
          <p:cNvSpPr txBox="1">
            <a:spLocks/>
          </p:cNvSpPr>
          <p:nvPr/>
        </p:nvSpPr>
        <p:spPr>
          <a:xfrm>
            <a:off x="9223725" y="2149539"/>
            <a:ext cx="2743517" cy="3925947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669" y="2312850"/>
            <a:ext cx="2493662" cy="36499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6619" y="2290947"/>
            <a:ext cx="2507166" cy="36486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1910" y="2312850"/>
            <a:ext cx="2560634" cy="364865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9332107" y="2313868"/>
            <a:ext cx="256925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Сборник №1—«Роль медицинской сестры в профилактике аллергических заболеваний»</a:t>
            </a:r>
          </a:p>
          <a:p>
            <a:pPr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Сборник №2—«Внедрение накопительной системы повышения квалификации сестринского персонала в БУЗОО ГП №12»</a:t>
            </a:r>
          </a:p>
          <a:p>
            <a:pPr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Сборник №3—«Организация работы кабинета неотложной помощи в БУЗОО ГП №12»</a:t>
            </a:r>
          </a:p>
        </p:txBody>
      </p:sp>
    </p:spTree>
    <p:extLst>
      <p:ext uri="{BB962C8B-B14F-4D97-AF65-F5344CB8AC3E}">
        <p14:creationId xmlns:p14="http://schemas.microsoft.com/office/powerpoint/2010/main" val="244577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77762" y="39689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847" y="787434"/>
            <a:ext cx="11781692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Творческая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деятельность </a:t>
            </a:r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(изготовление буклетов, памяток для пациентов)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3545" y="4237435"/>
            <a:ext cx="2872003" cy="1873662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983571"/>
              </p:ext>
            </p:extLst>
          </p:nvPr>
        </p:nvGraphicFramePr>
        <p:xfrm>
          <a:off x="271961" y="2284589"/>
          <a:ext cx="2552943" cy="1843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Документ" r:id="rId5" imgW="9863867" imgH="8510445" progId="Word.Document.12">
                  <p:embed/>
                </p:oleObj>
              </mc:Choice>
              <mc:Fallback>
                <p:oleObj name="Документ" r:id="rId5" imgW="9863867" imgH="8510445" progId="Word.Document.12">
                  <p:embed/>
                  <p:pic>
                    <p:nvPicPr>
                      <p:cNvPr id="9" name="Объект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1961" y="2284589"/>
                        <a:ext cx="2552943" cy="184311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1" y="4237434"/>
            <a:ext cx="2552943" cy="183805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3634" y="4237434"/>
            <a:ext cx="2660684" cy="183805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8719" y="2294718"/>
            <a:ext cx="2687365" cy="1872437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294309"/>
              </p:ext>
            </p:extLst>
          </p:nvPr>
        </p:nvGraphicFramePr>
        <p:xfrm>
          <a:off x="6066693" y="2294718"/>
          <a:ext cx="2908855" cy="187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Документ" r:id="rId10" imgW="9793194" imgH="6304725" progId="Word.Document.12">
                  <p:embed/>
                </p:oleObj>
              </mc:Choice>
              <mc:Fallback>
                <p:oleObj name="Документ" r:id="rId10" imgW="9793194" imgH="6304725" progId="Word.Document.12">
                  <p:embed/>
                  <p:pic>
                    <p:nvPicPr>
                      <p:cNvPr id="4" name="Объект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66693" y="2294718"/>
                        <a:ext cx="2908855" cy="18724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639372" y="1883052"/>
            <a:ext cx="1887299" cy="26715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679901" y="3848127"/>
            <a:ext cx="1873662" cy="2652277"/>
          </a:xfrm>
          <a:prstGeom prst="rect">
            <a:avLst/>
          </a:prstGeom>
        </p:spPr>
      </p:pic>
      <p:sp>
        <p:nvSpPr>
          <p:cNvPr id="16" name="Объект 11"/>
          <p:cNvSpPr txBox="1">
            <a:spLocks/>
          </p:cNvSpPr>
          <p:nvPr/>
        </p:nvSpPr>
        <p:spPr>
          <a:xfrm>
            <a:off x="157742" y="2174854"/>
            <a:ext cx="2743517" cy="3925947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7" name="Объект 11"/>
          <p:cNvSpPr txBox="1">
            <a:spLocks/>
          </p:cNvSpPr>
          <p:nvPr/>
        </p:nvSpPr>
        <p:spPr>
          <a:xfrm>
            <a:off x="3092466" y="2174853"/>
            <a:ext cx="2743517" cy="3925947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8" name="Объект 11"/>
          <p:cNvSpPr txBox="1">
            <a:spLocks/>
          </p:cNvSpPr>
          <p:nvPr/>
        </p:nvSpPr>
        <p:spPr>
          <a:xfrm>
            <a:off x="6056592" y="2149539"/>
            <a:ext cx="2999485" cy="3925947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26" name="Объект 11"/>
          <p:cNvSpPr txBox="1">
            <a:spLocks/>
          </p:cNvSpPr>
          <p:nvPr/>
        </p:nvSpPr>
        <p:spPr>
          <a:xfrm>
            <a:off x="9223725" y="2149539"/>
            <a:ext cx="2743517" cy="3925947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55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77762" y="39689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847" y="787434"/>
            <a:ext cx="11781692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конкурсе</a:t>
            </a:r>
          </a:p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«Лучший плакат на тему «Чужих детей не бывает»»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3" name="Объект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750" y="1987763"/>
            <a:ext cx="6189886" cy="464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32712" y="67017"/>
            <a:ext cx="6682764" cy="1325563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листок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7" y="0"/>
            <a:ext cx="2340616" cy="1402569"/>
          </a:xfrm>
          <a:solidFill>
            <a:schemeClr val="bg1"/>
          </a:solidFill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4" cstate="screen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1037" y="0"/>
            <a:ext cx="2320963" cy="1390793"/>
          </a:xfrm>
          <a:solidFill>
            <a:schemeClr val="bg1"/>
          </a:solidFill>
        </p:spPr>
      </p:pic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956238"/>
              </p:ext>
            </p:extLst>
          </p:nvPr>
        </p:nvGraphicFramePr>
        <p:xfrm>
          <a:off x="276212" y="1495725"/>
          <a:ext cx="3684956" cy="5101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6" name="Документ" r:id="rId5" imgW="7607256" imgH="9584782" progId="Word.Document.12">
                  <p:embed/>
                </p:oleObj>
              </mc:Choice>
              <mc:Fallback>
                <p:oleObj name="Документ" r:id="rId5" imgW="7607256" imgH="95847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6212" y="1495725"/>
                        <a:ext cx="3684956" cy="510170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03628"/>
              </p:ext>
            </p:extLst>
          </p:nvPr>
        </p:nvGraphicFramePr>
        <p:xfrm>
          <a:off x="4237391" y="1495725"/>
          <a:ext cx="3839810" cy="5101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" name="Документ" r:id="rId7" imgW="7667947" imgH="9091878" progId="Word.Document.12">
                  <p:embed/>
                </p:oleObj>
              </mc:Choice>
              <mc:Fallback>
                <p:oleObj name="Документ" r:id="rId7" imgW="7667947" imgH="9091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37391" y="1495725"/>
                        <a:ext cx="3839810" cy="510170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343723"/>
              </p:ext>
            </p:extLst>
          </p:nvPr>
        </p:nvGraphicFramePr>
        <p:xfrm>
          <a:off x="8315325" y="1495725"/>
          <a:ext cx="3695629" cy="5111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" name="Документ" r:id="rId9" imgW="7629880" imgH="9693315" progId="Word.Document.12">
                  <p:embed/>
                </p:oleObj>
              </mc:Choice>
              <mc:Fallback>
                <p:oleObj name="Документ" r:id="rId9" imgW="7629880" imgH="96933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15325" y="1495725"/>
                        <a:ext cx="3695629" cy="511112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445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091245" y="75591"/>
            <a:ext cx="3100753" cy="23255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39" y="4267993"/>
            <a:ext cx="3453912" cy="25904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1748" y="3144471"/>
            <a:ext cx="5418992" cy="32647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291" y="294666"/>
            <a:ext cx="5776388" cy="2987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930410" y="2156590"/>
            <a:ext cx="6321669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spc="50" dirty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«Вместе мы – сила»</a:t>
            </a:r>
          </a:p>
        </p:txBody>
      </p:sp>
    </p:spTree>
    <p:extLst>
      <p:ext uri="{BB962C8B-B14F-4D97-AF65-F5344CB8AC3E}">
        <p14:creationId xmlns:p14="http://schemas.microsoft.com/office/powerpoint/2010/main" val="10487565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7256" y="683152"/>
            <a:ext cx="786629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Галерея славы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91396" y="1489424"/>
            <a:ext cx="7478019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800" b="1" spc="150" dirty="0">
                <a:ln w="1143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Награждены </a:t>
            </a:r>
            <a:r>
              <a:rPr lang="ru-RU" sz="2800" b="1" spc="150" dirty="0" smtClean="0">
                <a:ln w="1143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грамотой</a:t>
            </a:r>
            <a:endParaRPr lang="ru-RU" sz="2800" b="1" spc="150" dirty="0">
              <a:ln w="11430">
                <a:solidFill>
                  <a:srgbClr val="FFFF00"/>
                </a:solidFill>
              </a:ln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800" b="1" spc="150" dirty="0" smtClean="0">
                <a:ln w="1143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Правительства</a:t>
            </a:r>
            <a:r>
              <a:rPr lang="ru-RU" sz="2800" b="1" spc="150" dirty="0">
                <a:ln w="1143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2800" b="1" spc="150" dirty="0" smtClean="0">
                <a:ln w="1143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Омской области</a:t>
            </a:r>
            <a:endParaRPr lang="ru-RU" sz="2800" b="1" spc="150" dirty="0">
              <a:ln w="11430">
                <a:solidFill>
                  <a:srgbClr val="FFFF00"/>
                </a:solidFill>
              </a:ln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Объект 11"/>
          <p:cNvSpPr>
            <a:spLocks noGrp="1"/>
          </p:cNvSpPr>
          <p:nvPr>
            <p:ph sz="half" idx="2"/>
          </p:nvPr>
        </p:nvSpPr>
        <p:spPr>
          <a:xfrm>
            <a:off x="4893676" y="2679883"/>
            <a:ext cx="3041988" cy="3925947"/>
          </a:xfr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Фролова Н.Д.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4098" name="Picture 2" descr="http://galerey-room.ru/images/102801_139270848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5772" y="3666374"/>
            <a:ext cx="3084345" cy="195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galerey-room.ru/images/102801_139270848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9223" y="3666374"/>
            <a:ext cx="3084345" cy="195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0568" y="2825938"/>
            <a:ext cx="2313571" cy="30206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661989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5622" y="2394140"/>
            <a:ext cx="1425484" cy="1795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481" y="610468"/>
            <a:ext cx="786629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Галерея славы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32650" y="1345380"/>
            <a:ext cx="9239192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2800" b="1" spc="150" dirty="0" smtClean="0">
                <a:ln w="1143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Награждены грамотой</a:t>
            </a:r>
          </a:p>
          <a:p>
            <a:pPr algn="ctr">
              <a:defRPr/>
            </a:pPr>
            <a:r>
              <a:rPr lang="ru-RU" sz="2800" b="1" spc="150" dirty="0" smtClean="0">
                <a:ln w="11430">
                  <a:solidFill>
                    <a:srgbClr val="FFFF00"/>
                  </a:solidFill>
                </a:ln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Министерства здравоохранения Омской области</a:t>
            </a:r>
            <a:endParaRPr lang="ru-RU" sz="2800" b="1" spc="150" dirty="0">
              <a:ln w="11430">
                <a:solidFill>
                  <a:srgbClr val="FFFF00"/>
                </a:solidFill>
              </a:ln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Объект 11"/>
          <p:cNvSpPr>
            <a:spLocks noGrp="1"/>
          </p:cNvSpPr>
          <p:nvPr>
            <p:ph sz="half" idx="2"/>
          </p:nvPr>
        </p:nvSpPr>
        <p:spPr>
          <a:xfrm>
            <a:off x="3270142" y="4604826"/>
            <a:ext cx="1574090" cy="1986468"/>
          </a:xfr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4098" name="Picture 2" descr="http://galerey-room.ru/images/102801_139270848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88705" y="4743518"/>
            <a:ext cx="2993745" cy="204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galerey-room.ru/images/102801_139270848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075" y="4905037"/>
            <a:ext cx="3084345" cy="195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1876" y="2400300"/>
            <a:ext cx="1483234" cy="1789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6831" y="2385654"/>
            <a:ext cx="1483453" cy="18040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0172" y="4734833"/>
            <a:ext cx="1392804" cy="1768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1843" y="2389318"/>
            <a:ext cx="1485755" cy="1800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7950" y="4734069"/>
            <a:ext cx="1338664" cy="1769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Объект 11"/>
          <p:cNvSpPr>
            <a:spLocks noGrp="1"/>
          </p:cNvSpPr>
          <p:nvPr>
            <p:ph sz="half" idx="2"/>
          </p:nvPr>
        </p:nvSpPr>
        <p:spPr>
          <a:xfrm>
            <a:off x="2205039" y="2354454"/>
            <a:ext cx="1618729" cy="1936686"/>
          </a:xfr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27" name="Объект 11"/>
          <p:cNvSpPr>
            <a:spLocks noGrp="1"/>
          </p:cNvSpPr>
          <p:nvPr>
            <p:ph sz="half" idx="2"/>
          </p:nvPr>
        </p:nvSpPr>
        <p:spPr>
          <a:xfrm>
            <a:off x="4343195" y="2298909"/>
            <a:ext cx="1663387" cy="1992231"/>
          </a:xfr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45690" y="4253338"/>
            <a:ext cx="1455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Разумова Н.В.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15725" y="4253338"/>
            <a:ext cx="12506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Ковган Л.П.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71898" y="4295391"/>
            <a:ext cx="1592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Легенькова Л.П.</a:t>
            </a:r>
          </a:p>
        </p:txBody>
      </p:sp>
      <p:sp>
        <p:nvSpPr>
          <p:cNvPr id="28" name="Объект 11"/>
          <p:cNvSpPr>
            <a:spLocks noGrp="1"/>
          </p:cNvSpPr>
          <p:nvPr>
            <p:ph sz="half" idx="2"/>
          </p:nvPr>
        </p:nvSpPr>
        <p:spPr>
          <a:xfrm>
            <a:off x="6476471" y="2298909"/>
            <a:ext cx="1667141" cy="1992231"/>
          </a:xfr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857810" y="4286299"/>
            <a:ext cx="1377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Камнева С.И.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354263" y="6542693"/>
            <a:ext cx="1484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Ромашова В.Г.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038364" y="6564445"/>
            <a:ext cx="1988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Масленникова Т.М.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421309" y="6539892"/>
            <a:ext cx="1420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Рязанова Н.Г.</a:t>
            </a:r>
          </a:p>
        </p:txBody>
      </p:sp>
      <p:sp>
        <p:nvSpPr>
          <p:cNvPr id="32" name="Объект 11"/>
          <p:cNvSpPr>
            <a:spLocks noGrp="1"/>
          </p:cNvSpPr>
          <p:nvPr>
            <p:ph sz="half" idx="2"/>
          </p:nvPr>
        </p:nvSpPr>
        <p:spPr>
          <a:xfrm>
            <a:off x="7224492" y="4642288"/>
            <a:ext cx="1637999" cy="1949006"/>
          </a:xfr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33" name="Объект 11"/>
          <p:cNvSpPr>
            <a:spLocks noGrp="1"/>
          </p:cNvSpPr>
          <p:nvPr>
            <p:ph sz="half" idx="2"/>
          </p:nvPr>
        </p:nvSpPr>
        <p:spPr>
          <a:xfrm>
            <a:off x="5230541" y="4642340"/>
            <a:ext cx="1604130" cy="1948954"/>
          </a:xfr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3394" y="4734833"/>
            <a:ext cx="1305064" cy="17685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5" name="Объект 11"/>
          <p:cNvSpPr>
            <a:spLocks noGrp="1"/>
          </p:cNvSpPr>
          <p:nvPr>
            <p:ph sz="half" idx="2"/>
          </p:nvPr>
        </p:nvSpPr>
        <p:spPr>
          <a:xfrm>
            <a:off x="8613500" y="2298909"/>
            <a:ext cx="1702075" cy="1992231"/>
          </a:xfrm>
          <a:ln>
            <a:solidFill>
              <a:schemeClr val="bg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032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732" y="797862"/>
            <a:ext cx="9073579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Наши достижения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4303" y="1498662"/>
            <a:ext cx="2554432" cy="23515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4952" y="4019513"/>
            <a:ext cx="1873879" cy="26525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276" y="4014992"/>
            <a:ext cx="1930578" cy="27328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524" y="4014992"/>
            <a:ext cx="1877073" cy="26571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879" y="1498663"/>
            <a:ext cx="2038365" cy="2380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8794" y="1498662"/>
            <a:ext cx="2066193" cy="23803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7480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9443" y="773404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во Всероссийских мероприятиях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2295" y="1828554"/>
            <a:ext cx="3529057" cy="45308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965" y="1481290"/>
            <a:ext cx="3629663" cy="2414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964" y="4093980"/>
            <a:ext cx="3629663" cy="2414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900014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26069" y="120330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4004" y="802826"/>
            <a:ext cx="9073579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Участие в региональных  мероприятиях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4410" y="2193207"/>
            <a:ext cx="2670664" cy="35608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463" y="4388313"/>
            <a:ext cx="3144659" cy="2082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4846" y="2193208"/>
            <a:ext cx="2359047" cy="35608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140" y="1825562"/>
            <a:ext cx="3039306" cy="20262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010594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26888" y="964233"/>
            <a:ext cx="11767903" cy="22467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Победитель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и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призер Всероссийского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конкурса «Лучший специалист </a:t>
            </a:r>
          </a:p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со средним медицинским и фармацевтическим образованием» </a:t>
            </a:r>
          </a:p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в номинации «Лучшая медицинская сестра участковая»</a:t>
            </a:r>
          </a:p>
          <a:p>
            <a:pPr algn="ctr"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2014 год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17" y="3330918"/>
            <a:ext cx="3739050" cy="2804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6479" y="3329454"/>
            <a:ext cx="3739050" cy="2804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241" y="3329455"/>
            <a:ext cx="4206431" cy="28042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5292717" y="6331677"/>
            <a:ext cx="1484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Ромашова В.Г.</a:t>
            </a:r>
          </a:p>
        </p:txBody>
      </p:sp>
    </p:spTree>
    <p:extLst>
      <p:ext uri="{BB962C8B-B14F-4D97-AF65-F5344CB8AC3E}">
        <p14:creationId xmlns:p14="http://schemas.microsoft.com/office/powerpoint/2010/main" val="127719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0583022" y="208125"/>
            <a:ext cx="1219200" cy="1179475"/>
          </a:xfrm>
          <a:prstGeom prst="rect">
            <a:avLst/>
          </a:prstGeom>
          <a:noFill/>
          <a:extLst/>
        </p:spPr>
        <p:txBody>
          <a:bodyPr wrap="none" fromWordArt="1">
            <a:prstTxWarp prst="textCircle">
              <a:avLst>
                <a:gd name="adj" fmla="val 10858816"/>
              </a:avLst>
            </a:prstTxWarp>
          </a:bodyPr>
          <a:lstStyle/>
          <a:p>
            <a:pPr algn="ctr" rtl="0">
              <a:buNone/>
            </a:pPr>
            <a:r>
              <a:rPr lang="ru-RU" sz="800" spc="400" dirty="0" smtClean="0">
                <a:ln w="9525">
                  <a:solidFill>
                    <a:srgbClr val="00206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СОВЕТ ПО СЕСТРИНСКОМУ ДЕЛУ БУЗОО «ГП№12»</a:t>
            </a:r>
            <a:endParaRPr lang="ru-RU" sz="800" spc="400" dirty="0">
              <a:ln w="9525">
                <a:solidFill>
                  <a:srgbClr val="00206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geofast.ru/data/flag.pn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16733" y="359862"/>
            <a:ext cx="1151778" cy="876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8823" y="61546"/>
            <a:ext cx="83533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Бюджетное учреждение здравоохранения Омской области «Городская поликлиника № 12»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78823" y="1182246"/>
            <a:ext cx="8431211" cy="132343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Победитель 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и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призер конкурса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профессионального мастерства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2012 год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1753" y="3055918"/>
            <a:ext cx="4243755" cy="31828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 descr="20131112_131906_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7837" y="2873567"/>
            <a:ext cx="1748101" cy="13138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20131113_144713_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90856" y="2873568"/>
            <a:ext cx="1603531" cy="12026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screen">
            <a:lum bright="-12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771511" y="2060923"/>
            <a:ext cx="3542118" cy="5172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20131112_131420_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90856" y="5289031"/>
            <a:ext cx="1603532" cy="13090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030220125420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7837" y="5289032"/>
            <a:ext cx="1748101" cy="13090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5760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767</Words>
  <Application>Microsoft Office PowerPoint</Application>
  <PresentationFormat>Произвольный</PresentationFormat>
  <Paragraphs>231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Информационный листок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Информационный листок</dc:title>
  <dc:creator>User</dc:creator>
  <cp:lastModifiedBy>Sveta</cp:lastModifiedBy>
  <cp:revision>83</cp:revision>
  <dcterms:created xsi:type="dcterms:W3CDTF">2017-05-24T09:06:04Z</dcterms:created>
  <dcterms:modified xsi:type="dcterms:W3CDTF">2017-06-09T16:54:15Z</dcterms:modified>
</cp:coreProperties>
</file>