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23"/>
  </p:notesMasterIdLst>
  <p:sldIdLst>
    <p:sldId id="256" r:id="rId2"/>
    <p:sldId id="257" r:id="rId3"/>
    <p:sldId id="288" r:id="rId4"/>
    <p:sldId id="260" r:id="rId5"/>
    <p:sldId id="265" r:id="rId6"/>
    <p:sldId id="267" r:id="rId7"/>
    <p:sldId id="269" r:id="rId8"/>
    <p:sldId id="271" r:id="rId9"/>
    <p:sldId id="290" r:id="rId10"/>
    <p:sldId id="276" r:id="rId11"/>
    <p:sldId id="277" r:id="rId12"/>
    <p:sldId id="298" r:id="rId13"/>
    <p:sldId id="292" r:id="rId14"/>
    <p:sldId id="293" r:id="rId15"/>
    <p:sldId id="294" r:id="rId16"/>
    <p:sldId id="301" r:id="rId17"/>
    <p:sldId id="295" r:id="rId18"/>
    <p:sldId id="296" r:id="rId19"/>
    <p:sldId id="303" r:id="rId20"/>
    <p:sldId id="299" r:id="rId21"/>
    <p:sldId id="30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295"/>
    <a:srgbClr val="F7BBCC"/>
    <a:srgbClr val="28C637"/>
    <a:srgbClr val="F9D2BD"/>
    <a:srgbClr val="EF7E3F"/>
    <a:srgbClr val="FDE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32" autoAdjust="0"/>
    <p:restoredTop sz="78052" autoAdjust="0"/>
  </p:normalViewPr>
  <p:slideViewPr>
    <p:cSldViewPr>
      <p:cViewPr varScale="1">
        <p:scale>
          <a:sx n="70" d="100"/>
          <a:sy n="70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D9822-511E-4D41-B064-D6DB5C98C197}" type="datetimeFigureOut">
              <a:rPr lang="ru-RU" smtClean="0"/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E8564-0BEB-45BB-9FE2-6C530ECE0C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925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E8564-0BEB-45BB-9FE2-6C530ECE0C6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C8A22B-815B-47B8-A784-77398EEF477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B1687-B5F8-4DD4-829B-56D3C023F2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7274060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EDD91-4566-4CF9-B76F-D3235A7B7E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1611707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25BD5-E2E1-4E1D-AE81-EDB2EFA5A1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2122925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DEE02-5BEA-4755-9B50-AB9ABB7F6D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795467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E325C-8760-48DC-A18C-6FFB49F113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0632202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4F77B-8217-4ED3-B6C1-756054413C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3303581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18E4B-9B07-4E13-8416-5C235DA91B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9545735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F660A-C7FE-4EF5-B309-4AB7FA5292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8196140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F0FBD-5191-429F-876F-342D9455CB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524813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AE499-90B4-41D3-B451-080BE1F2AD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9409964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 altLang="ru-RU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 altLang="ru-RU"/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282029F-4F4E-4A40-B18E-92B6BE6998D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/>
      <p:bldP spid="157699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76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76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76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76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76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59349"/>
            <a:ext cx="6248400" cy="838200"/>
          </a:xfrm>
        </p:spPr>
        <p:txBody>
          <a:bodyPr/>
          <a:lstStyle/>
          <a:p>
            <a:r>
              <a:rPr lang="ru-RU" alt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БУЗОО </a:t>
            </a:r>
            <a:r>
              <a:rPr lang="ru-RU" alt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«Знаменская  центральная районная больница»</a:t>
            </a:r>
            <a:endParaRPr lang="ru-RU" alt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600200" y="167164"/>
            <a:ext cx="1447800" cy="1125855"/>
            <a:chOff x="875731" y="274320"/>
            <a:chExt cx="1447800" cy="1125855"/>
          </a:xfrm>
        </p:grpSpPr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913831" y="1185863"/>
              <a:ext cx="13716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sz="800"/>
                <a:t>БУЗОО Знаменская ЦРБ</a:t>
              </a:r>
            </a:p>
          </p:txBody>
        </p:sp>
        <p:pic>
          <p:nvPicPr>
            <p:cNvPr id="5137" name="Picture 17" descr="%D0%97%D0%B4%D0%BE%D1%80%D0%BE%D0%B2%D1%8C%D0%B5_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731" y="274320"/>
              <a:ext cx="1447800" cy="868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44" name="Picture 24" descr="01_ЦРБ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364" y="1090437"/>
            <a:ext cx="8471636" cy="571710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ОПС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167164"/>
            <a:ext cx="589343" cy="83038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120914" y="167615"/>
            <a:ext cx="945886" cy="922822"/>
            <a:chOff x="-4190" y="167615"/>
            <a:chExt cx="945886" cy="922822"/>
          </a:xfrm>
        </p:grpSpPr>
        <p:sp>
          <p:nvSpPr>
            <p:cNvPr id="4" name="Овал 3"/>
            <p:cNvSpPr/>
            <p:nvPr/>
          </p:nvSpPr>
          <p:spPr>
            <a:xfrm>
              <a:off x="-4190" y="167615"/>
              <a:ext cx="945886" cy="92282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" name="Рисунок 6" descr="D:\Документы\Эмблемы\РАМС и регион. ассоциации\1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85729"/>
              <a:ext cx="878904" cy="876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814387" y="3023681"/>
            <a:ext cx="7415213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5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ВМЕСТЕ </a:t>
            </a:r>
            <a:r>
              <a:rPr lang="ru-RU" altLang="ru-RU" sz="55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</a:t>
            </a:r>
            <a:r>
              <a:rPr lang="ru-RU" altLang="ru-RU" sz="5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–СИЛА</a:t>
            </a:r>
            <a:r>
              <a:rPr lang="en-US" altLang="ru-RU" sz="55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altLang="ru-RU" sz="55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82" r="18993"/>
          <a:stretch/>
        </p:blipFill>
        <p:spPr bwMode="auto">
          <a:xfrm>
            <a:off x="228600" y="1295400"/>
            <a:ext cx="4038600" cy="510316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85" name="Picture 9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015"/>
          <a:stretch/>
        </p:blipFill>
        <p:spPr bwMode="auto">
          <a:xfrm>
            <a:off x="4615841" y="1295400"/>
            <a:ext cx="4223359" cy="510316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89154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деятельность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52" r="13588"/>
          <a:stretch/>
        </p:blipFill>
        <p:spPr bwMode="auto">
          <a:xfrm>
            <a:off x="302525" y="1295400"/>
            <a:ext cx="4117075" cy="5277171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36" r="19620"/>
          <a:stretch/>
        </p:blipFill>
        <p:spPr bwMode="auto">
          <a:xfrm>
            <a:off x="4724400" y="1295399"/>
            <a:ext cx="4234338" cy="5277171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89154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деятельность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04800"/>
            <a:ext cx="8382000" cy="5334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altLang="ru-RU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мастер-класса</a:t>
            </a:r>
            <a:endParaRPr lang="ru-RU" altLang="ru-RU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7946" name="Picture 10" descr="Изображение 0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371600"/>
            <a:ext cx="3276600" cy="3712558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47" name="Picture 11" descr="Изображение 00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033" y="1295400"/>
            <a:ext cx="3344235" cy="382175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940" name="Picture 2" descr="E:\Фото\поликлиника\DSCN825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95" r="12137"/>
          <a:stretch/>
        </p:blipFill>
        <p:spPr bwMode="auto">
          <a:xfrm>
            <a:off x="2971800" y="3429814"/>
            <a:ext cx="2855315" cy="3275786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28600"/>
            <a:ext cx="9223043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Общебольничные мероприятия</a:t>
            </a:r>
          </a:p>
        </p:txBody>
      </p:sp>
      <p:pic>
        <p:nvPicPr>
          <p:cNvPr id="72709" name="Picture 2" descr="E:\Фото\поликлиника\DSCN83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138237"/>
            <a:ext cx="3657600" cy="2519363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0" name="Picture 2" descr="E:\Фото\поликлиника\DSCN83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2285999"/>
            <a:ext cx="4782553" cy="34290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3657600" cy="2646528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52400"/>
            <a:ext cx="8839200" cy="457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Международный день </a:t>
            </a: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медицинской сестры</a:t>
            </a:r>
          </a:p>
        </p:txBody>
      </p:sp>
      <p:pic>
        <p:nvPicPr>
          <p:cNvPr id="160772" name="Picture 4" descr="IMG_3976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091" b="11141"/>
          <a:stretch/>
        </p:blipFill>
        <p:spPr bwMode="auto">
          <a:xfrm>
            <a:off x="284328" y="1833349"/>
            <a:ext cx="6858000" cy="2934268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775" name="Picture 7" descr="IMG_400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599" y="3581400"/>
            <a:ext cx="2244329" cy="29718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28600"/>
            <a:ext cx="7696200" cy="9144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Участие в акциях ОПСА</a:t>
            </a:r>
          </a:p>
        </p:txBody>
      </p:sp>
      <p:pic>
        <p:nvPicPr>
          <p:cNvPr id="161797" name="Picture 5" descr="DSC0569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967" r="7805"/>
          <a:stretch/>
        </p:blipFill>
        <p:spPr bwMode="auto">
          <a:xfrm>
            <a:off x="4191000" y="1524000"/>
            <a:ext cx="4749421" cy="45720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1800" name="Picture 8" descr="DSC0570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3608614" cy="29718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7" name="Picture 9" descr="DSCN94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452338" cy="53340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062" y="228600"/>
            <a:ext cx="8909538" cy="9144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Участие в </a:t>
            </a:r>
            <a:r>
              <a:rPr lang="ru-RU" altLang="ru-RU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мероприятиях ОПСА</a:t>
            </a:r>
            <a:endParaRPr lang="ru-RU" altLang="ru-RU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28600"/>
            <a:ext cx="8915400" cy="9906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Районный </a:t>
            </a:r>
            <a:r>
              <a:rPr lang="ru-RU" altLang="ru-RU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конкурс «Хозяюшка»</a:t>
            </a:r>
            <a:endParaRPr lang="ru-RU" altLang="ru-RU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ru-RU" altLang="ru-RU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2820" name="Picture 4" descr="E:\Фото\поликлиника\DSCN83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2819400"/>
            <a:ext cx="2606566" cy="24384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2" name="Picture 2" descr="E:\Фото\поликлиника\DSCN833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20" t="24996"/>
          <a:stretch/>
        </p:blipFill>
        <p:spPr bwMode="auto">
          <a:xfrm>
            <a:off x="228600" y="1905000"/>
            <a:ext cx="5950424" cy="4040633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2" y="152400"/>
            <a:ext cx="9115567" cy="381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Участие в общественной  жизни больницы</a:t>
            </a:r>
          </a:p>
        </p:txBody>
      </p:sp>
      <p:pic>
        <p:nvPicPr>
          <p:cNvPr id="163844" name="Picture 4" descr="subb_0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3124200"/>
            <a:ext cx="5381583" cy="3435053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3733800" y="6096000"/>
            <a:ext cx="220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pic>
        <p:nvPicPr>
          <p:cNvPr id="163856" name="Picture 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041" y="1799230"/>
            <a:ext cx="3778559" cy="3549555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3733800" y="6096000"/>
            <a:ext cx="220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pic>
        <p:nvPicPr>
          <p:cNvPr id="174090" name="Picture 10" descr="DSCN942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1752600"/>
            <a:ext cx="3733800" cy="2680677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92" name="Picture 12" descr="DSCN942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035" y="1752600"/>
            <a:ext cx="2968625" cy="4842799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93" name="Picture 13" descr="DSCN942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014295"/>
            <a:ext cx="3660967" cy="2691305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2" y="152400"/>
            <a:ext cx="9115567" cy="381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Участие в общественной  жизни больницы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76200"/>
            <a:ext cx="86868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Почетные члены </a:t>
            </a:r>
            <a:endParaRPr lang="ru-RU" altLang="ru-RU" sz="3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ru-RU" altLang="ru-RU" sz="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Совета </a:t>
            </a:r>
            <a:r>
              <a:rPr lang="ru-RU" altLang="ru-RU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сестринскому делу</a:t>
            </a:r>
          </a:p>
        </p:txBody>
      </p:sp>
      <p:pic>
        <p:nvPicPr>
          <p:cNvPr id="29702" name="Picture 6" descr="DPboln_2010_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5100" y="2057400"/>
            <a:ext cx="2400300" cy="3438525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7" descr="0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287" y="1676400"/>
            <a:ext cx="2881313" cy="34290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4" name="Picture 8" descr="1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92" r="7632"/>
          <a:stretch/>
        </p:blipFill>
        <p:spPr bwMode="auto">
          <a:xfrm>
            <a:off x="286603" y="1905000"/>
            <a:ext cx="2399632" cy="34290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3810000" y="53340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ru-RU" altLang="ru-RU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algn="ctr"/>
            <a:endParaRPr lang="ru-RU" altLang="ru-RU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3200400" y="5105400"/>
            <a:ext cx="22558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Стрелко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Анна Ивановна</a:t>
            </a: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6248400" y="5562600"/>
            <a:ext cx="2819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Божко </a:t>
            </a:r>
            <a:endParaRPr lang="ru-RU" alt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Валентина </a:t>
            </a:r>
            <a:r>
              <a:rPr lang="ru-RU" alt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Филлиповна</a:t>
            </a:r>
            <a:endParaRPr lang="ru-RU" alt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209365" y="5417403"/>
            <a:ext cx="253383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Бохан </a:t>
            </a:r>
          </a:p>
          <a:p>
            <a:r>
              <a:rPr lang="ru-RU" alt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Анна Ивановна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8600"/>
            <a:ext cx="8001000" cy="685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Посвящение молодых специалистов</a:t>
            </a:r>
          </a:p>
        </p:txBody>
      </p:sp>
      <p:sp>
        <p:nvSpPr>
          <p:cNvPr id="168967" name="Rectangle 7"/>
          <p:cNvSpPr>
            <a:spLocks noChangeArrowheads="1"/>
          </p:cNvSpPr>
          <p:nvPr/>
        </p:nvSpPr>
        <p:spPr bwMode="auto">
          <a:xfrm>
            <a:off x="3733800" y="6096000"/>
            <a:ext cx="220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pic>
        <p:nvPicPr>
          <p:cNvPr id="168970" name="Picture 10" descr="IMG_399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74" y="1981200"/>
            <a:ext cx="4830726" cy="44196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973" name="Picture 13" descr="02_молодые спец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47" t="3162" r="9539" b="9890"/>
          <a:stretch/>
        </p:blipFill>
        <p:spPr bwMode="auto">
          <a:xfrm>
            <a:off x="5410200" y="1676399"/>
            <a:ext cx="3360762" cy="4989701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7610" y="5715000"/>
            <a:ext cx="851779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Вместе </a:t>
            </a:r>
            <a:r>
              <a:rPr lang="ru-RU" alt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мы - большая сила,</a:t>
            </a:r>
            <a:endParaRPr lang="ru-RU" alt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alt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Вместе - </a:t>
            </a:r>
            <a:r>
              <a:rPr lang="ru-RU" alt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славная </a:t>
            </a:r>
            <a:r>
              <a:rPr lang="ru-RU" alt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семья!</a:t>
            </a:r>
            <a:endParaRPr lang="ru-RU" alt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1" descr="сестринский коллектив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77" b="16187"/>
          <a:stretch/>
        </p:blipFill>
        <p:spPr bwMode="auto">
          <a:xfrm>
            <a:off x="4191000" y="1676400"/>
            <a:ext cx="4750553" cy="2629469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2" descr="IMG_20170404_15131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49" y="2585113"/>
            <a:ext cx="3791790" cy="2633187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59349"/>
            <a:ext cx="6248400" cy="838200"/>
          </a:xfrm>
        </p:spPr>
        <p:txBody>
          <a:bodyPr/>
          <a:lstStyle/>
          <a:p>
            <a:r>
              <a:rPr lang="ru-RU" altLang="ru-RU" sz="4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Вместе мы – сила!</a:t>
            </a:r>
            <a:endParaRPr lang="ru-RU" altLang="ru-RU" sz="47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600200" y="167164"/>
            <a:ext cx="1447800" cy="1125855"/>
            <a:chOff x="875731" y="274320"/>
            <a:chExt cx="1447800" cy="1125855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913831" y="1185863"/>
              <a:ext cx="1371600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altLang="ru-RU" sz="800"/>
                <a:t>БУЗОО Знаменская ЦРБ</a:t>
              </a:r>
            </a:p>
          </p:txBody>
        </p:sp>
        <p:pic>
          <p:nvPicPr>
            <p:cNvPr id="15" name="Picture 17" descr="%D0%97%D0%B4%D0%BE%D1%80%D0%BE%D0%B2%D1%8C%D0%B5_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731" y="274320"/>
              <a:ext cx="1447800" cy="868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9" descr="ОПС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167164"/>
            <a:ext cx="589343" cy="83038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grpSp>
        <p:nvGrpSpPr>
          <p:cNvPr id="17" name="Группа 16"/>
          <p:cNvGrpSpPr/>
          <p:nvPr/>
        </p:nvGrpSpPr>
        <p:grpSpPr>
          <a:xfrm>
            <a:off x="120914" y="167615"/>
            <a:ext cx="945886" cy="922822"/>
            <a:chOff x="-4190" y="167615"/>
            <a:chExt cx="945886" cy="922822"/>
          </a:xfrm>
        </p:grpSpPr>
        <p:sp>
          <p:nvSpPr>
            <p:cNvPr id="18" name="Овал 17"/>
            <p:cNvSpPr/>
            <p:nvPr/>
          </p:nvSpPr>
          <p:spPr>
            <a:xfrm>
              <a:off x="-4190" y="167615"/>
              <a:ext cx="945886" cy="92282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Рисунок 6" descr="D:\Документы\Эмблемы\РАМС и регион. ассоциации\1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85729"/>
              <a:ext cx="878904" cy="876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"/>
            <a:ext cx="8305800" cy="6858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Совет по сестринскому делу </a:t>
            </a:r>
          </a:p>
        </p:txBody>
      </p:sp>
      <p:pic>
        <p:nvPicPr>
          <p:cNvPr id="68613" name="Picture 5" descr="25-совет сестер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074761"/>
            <a:ext cx="6693234" cy="5554639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8600"/>
            <a:ext cx="80772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Встреча с ветеранами</a:t>
            </a:r>
          </a:p>
        </p:txBody>
      </p:sp>
      <p:pic>
        <p:nvPicPr>
          <p:cNvPr id="33797" name="Picture 5" descr="работа с ветеранами здравооханен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642370" cy="51054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89154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деятельность</a:t>
            </a:r>
          </a:p>
        </p:txBody>
      </p:sp>
      <p:pic>
        <p:nvPicPr>
          <p:cNvPr id="38917" name="Picture 3" descr="E:\Фото\поликлиника\DSCN83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702"/>
          <a:stretch/>
        </p:blipFill>
        <p:spPr bwMode="auto">
          <a:xfrm>
            <a:off x="331174" y="1233115"/>
            <a:ext cx="4850426" cy="5328905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8" name="Picture 2" descr="E:\Фото\поликлиника\DSCN831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508"/>
          <a:stretch/>
        </p:blipFill>
        <p:spPr bwMode="auto">
          <a:xfrm>
            <a:off x="5434974" y="1981200"/>
            <a:ext cx="3535657" cy="4187514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3" descr="E:\Фото\поликлиника\DSCN826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823"/>
          <a:stretch/>
        </p:blipFill>
        <p:spPr bwMode="auto">
          <a:xfrm>
            <a:off x="228600" y="1447800"/>
            <a:ext cx="4419324" cy="35814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Picture 4" descr="E:\Фото\поликлиника\DSCN827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35" r="12204"/>
          <a:stretch/>
        </p:blipFill>
        <p:spPr bwMode="auto">
          <a:xfrm>
            <a:off x="4952999" y="2943997"/>
            <a:ext cx="3978517" cy="3685403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89154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деятельность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2" descr="E:\Фото\поликлиника\DSCN82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273562"/>
            <a:ext cx="4383206" cy="3506565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5410200" y="51816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43020" name="Picture 2" descr="E:\Фото\поликлиника\DSCN82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866" y="2743200"/>
            <a:ext cx="4558534" cy="3769557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89154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деятельность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 descr="E:\Фото\поликлиника\DSCN824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927"/>
          <a:stretch/>
        </p:blipFill>
        <p:spPr bwMode="auto">
          <a:xfrm>
            <a:off x="4922520" y="1295400"/>
            <a:ext cx="2011680" cy="16764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0" name="Picture 14" descr="DSCN9447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88" r="22001"/>
          <a:stretch/>
        </p:blipFill>
        <p:spPr bwMode="auto">
          <a:xfrm>
            <a:off x="214074" y="1295400"/>
            <a:ext cx="4411948" cy="50292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71" name="Picture 15" descr="DSCN943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2543032"/>
            <a:ext cx="2133600" cy="1419368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72" name="Picture 16" descr="DSCN944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257800"/>
            <a:ext cx="2057400" cy="1371600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73" name="Picture 17" descr="DSCN944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3810000"/>
            <a:ext cx="2049439" cy="1829856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89154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деятельность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792"/>
          <a:stretch/>
        </p:blipFill>
        <p:spPr bwMode="auto">
          <a:xfrm>
            <a:off x="228600" y="1433014"/>
            <a:ext cx="4333969" cy="4815385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9159"/>
          <a:stretch/>
        </p:blipFill>
        <p:spPr bwMode="auto">
          <a:xfrm>
            <a:off x="4800600" y="1433014"/>
            <a:ext cx="4114800" cy="4812341"/>
          </a:xfrm>
          <a:prstGeom prst="rect">
            <a:avLst/>
          </a:prstGeom>
          <a:noFill/>
          <a:ln w="539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"/>
            <a:ext cx="8915400" cy="8382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деятельность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1254</TotalTime>
  <Words>106</Words>
  <Application>Microsoft Office PowerPoint</Application>
  <PresentationFormat>Экран (4:3)</PresentationFormat>
  <Paragraphs>34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Текстура</vt:lpstr>
      <vt:lpstr>БУЗОО «Знаменская  центральная районная больница»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Вместе мы – сила!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Sveta</dc:creator>
  <cp:lastModifiedBy>Sveta</cp:lastModifiedBy>
  <cp:revision>54</cp:revision>
  <cp:lastPrinted>1601-01-01T00:00:00Z</cp:lastPrinted>
  <dcterms:created xsi:type="dcterms:W3CDTF">1601-01-01T00:00:00Z</dcterms:created>
  <dcterms:modified xsi:type="dcterms:W3CDTF">2017-10-20T17:06:03Z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