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6" r:id="rId1"/>
  </p:sldMasterIdLst>
  <p:sldIdLst>
    <p:sldId id="256" r:id="rId2"/>
    <p:sldId id="257" r:id="rId3"/>
    <p:sldId id="259" r:id="rId4"/>
    <p:sldId id="279" r:id="rId5"/>
    <p:sldId id="260" r:id="rId6"/>
    <p:sldId id="262" r:id="rId7"/>
    <p:sldId id="264" r:id="rId8"/>
    <p:sldId id="265" r:id="rId9"/>
    <p:sldId id="267" r:id="rId10"/>
    <p:sldId id="269" r:id="rId11"/>
    <p:sldId id="270" r:id="rId12"/>
    <p:sldId id="277" r:id="rId13"/>
    <p:sldId id="271" r:id="rId14"/>
    <p:sldId id="272" r:id="rId15"/>
    <p:sldId id="273" r:id="rId16"/>
    <p:sldId id="274" r:id="rId17"/>
    <p:sldId id="275" r:id="rId18"/>
    <p:sldId id="278" r:id="rId19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99FFCC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3" autoAdjust="0"/>
    <p:restoredTop sz="94660"/>
  </p:normalViewPr>
  <p:slideViewPr>
    <p:cSldViewPr>
      <p:cViewPr varScale="1">
        <p:scale>
          <a:sx n="65" d="100"/>
          <a:sy n="65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7DE96-AA9E-4DE1-BD8F-CC4F680741C0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6696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7979-5967-4CDB-B389-A0150ACB6E6B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7860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EF877-E48C-456F-8465-9B9DF0C0E879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32784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66738" y="1752600"/>
            <a:ext cx="39243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3438" y="1752600"/>
            <a:ext cx="39243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566738" y="3962400"/>
            <a:ext cx="39243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3438" y="3962400"/>
            <a:ext cx="39243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fld id="{9C4E3F15-5053-44C5-822E-EB02E1163E6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779861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3438" y="1752600"/>
            <a:ext cx="39243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3438" y="3962400"/>
            <a:ext cx="39243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fld id="{BD645573-7378-490B-A030-2195CA58F1D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74580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1BE06-C104-4619-A53E-465E66B32095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22007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1638-38CE-4372-96CF-9C5B0C299261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43340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A3F27-987E-4792-AA56-C8A36B05B4B0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8101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C3000-1E67-4F92-8C41-1C309AB5CA4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9534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7F04C-8A5C-4406-A11C-0C91DCD35D70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6197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CEB7C-7CD2-4F7D-90B6-5147F3A0D3A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14378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A9248-9F9D-4A8A-B693-32FD887E90E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22118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57E4-EA83-411C-B975-05F343AFBA7A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63055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91C679-B196-4721-8848-EEC238662F30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0380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2.xml"/><Relationship Id="rId6" Type="http://schemas.microsoft.com/office/2007/relationships/hdphoto" Target="../media/hdphoto6.wdp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psihologiya.ru-land.com/stati/v-zolotoy-vek-voydut-lyudi-kotorye-nauchatsya-obedinyatsya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3.wdp"/><Relationship Id="rId7" Type="http://schemas.openxmlformats.org/officeDocument/2006/relationships/image" Target="../media/image2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Relationship Id="rId6" Type="http://schemas.microsoft.com/office/2007/relationships/hdphoto" Target="../media/hdphoto5.wdp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131840" y="201062"/>
            <a:ext cx="5904656" cy="1067698"/>
          </a:xfrm>
        </p:spPr>
        <p:txBody>
          <a:bodyPr>
            <a:noAutofit/>
          </a:bodyPr>
          <a:lstStyle/>
          <a:p>
            <a:pPr algn="ctr"/>
            <a:r>
              <a:rPr lang="ru-RU" altLang="ru-RU" sz="3000" b="1" dirty="0">
                <a:solidFill>
                  <a:srgbClr val="000066"/>
                </a:solidFill>
              </a:rPr>
              <a:t>БУЗОО «Нижнеомская </a:t>
            </a:r>
            <a:r>
              <a:rPr lang="ru-RU" altLang="ru-RU" sz="3000" b="1" dirty="0" smtClean="0">
                <a:solidFill>
                  <a:srgbClr val="000066"/>
                </a:solidFill>
              </a:rPr>
              <a:t>центральная районная больница»</a:t>
            </a:r>
            <a:endParaRPr lang="ru-RU" altLang="ru-RU" sz="3000" b="1" dirty="0">
              <a:solidFill>
                <a:srgbClr val="000066"/>
              </a:solidFill>
            </a:endParaRPr>
          </a:p>
        </p:txBody>
      </p:sp>
      <p:pic>
        <p:nvPicPr>
          <p:cNvPr id="13" name="Picture 9" descr="ОПСА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116632"/>
            <a:ext cx="866179" cy="121171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4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37468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5" name="Picture 17" descr="ABA033DE-9876-451D-B858-29BE16DAEAEE"/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8136904" cy="4992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899592" y="2960745"/>
            <a:ext cx="8136904" cy="1164332"/>
          </a:xfrm>
        </p:spPr>
        <p:txBody>
          <a:bodyPr>
            <a:no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ru-RU" altLang="ru-RU" sz="7500" b="1" i="1" dirty="0">
                <a:solidFill>
                  <a:srgbClr val="C00000"/>
                </a:solidFill>
              </a:rPr>
              <a:t>Вместе мы - сила!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9" name="Picture 7" descr="F1264D3B-0C4E-4121-AD94-66DBAC2729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699" y="981769"/>
            <a:ext cx="3743325" cy="2735263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0" name="Picture 8" descr="07EE3DAE-5A38-4498-97F6-3A337058BEB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70116"/>
            <a:ext cx="3673475" cy="2735263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1" name="Picture 9" descr="28AD1EA8-D11E-48A0-A46C-E4304DBCB9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3" y="4005064"/>
            <a:ext cx="3753507" cy="2664296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6DD18839-8227-4739-BD6A-2043FA5F3E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698" y="4005064"/>
            <a:ext cx="3743325" cy="2652736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611560" y="44624"/>
            <a:ext cx="853244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</a:pPr>
            <a:r>
              <a:rPr lang="ru-RU" altLang="ru-RU" sz="4700" b="1" i="1" dirty="0">
                <a:solidFill>
                  <a:srgbClr val="C00000"/>
                </a:solidFill>
                <a:latin typeface="+mj-lt"/>
              </a:rPr>
              <a:t>Наша жизнь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3" name="Picture 7" descr="2A890902-CC90-4C4B-8F6B-F571436119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828" y="1052736"/>
            <a:ext cx="3302941" cy="2313753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4" name="Picture 8" descr="59C2AB92-392C-4DF8-B752-4A7F7E2778E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143" y="1772816"/>
            <a:ext cx="4614969" cy="3529409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5" name="Picture 9" descr="A9A20224-F92B-42C5-B823-5D3EBC9E788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828" y="3717032"/>
            <a:ext cx="3303660" cy="2304603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755575" y="0"/>
            <a:ext cx="7920881" cy="1052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</a:pPr>
            <a:r>
              <a:rPr lang="ru-RU" altLang="ru-RU" sz="4700" b="1" i="1" dirty="0">
                <a:solidFill>
                  <a:srgbClr val="C00000"/>
                </a:solidFill>
                <a:latin typeface="+mj-lt"/>
              </a:rPr>
              <a:t>Участие в акциях ОПСА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5" name="Picture 7" descr="6DC6B1F9-3EB8-4CB7-86EF-DA9B0B1A6F6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861048"/>
            <a:ext cx="4495826" cy="2775097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1496" name="Picture 8" descr="4A5B92B2-2883-469C-AD84-CDE31E5FE609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7"/>
          <a:stretch/>
        </p:blipFill>
        <p:spPr bwMode="auto">
          <a:xfrm>
            <a:off x="5148064" y="1052735"/>
            <a:ext cx="3744417" cy="2561509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1499" name="Picture 11" descr="24406036-8C88-41E8-9A71-B4D95260880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52736"/>
            <a:ext cx="4012592" cy="2561508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55575" y="0"/>
            <a:ext cx="7920881" cy="1052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</a:pPr>
            <a:r>
              <a:rPr lang="ru-RU" altLang="ru-RU" sz="4700" b="1" i="1" dirty="0">
                <a:solidFill>
                  <a:srgbClr val="C00000"/>
                </a:solidFill>
                <a:latin typeface="+mj-lt"/>
              </a:rPr>
              <a:t>Участие в акциях ОПСА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4" name="Rectangle 6"/>
          <p:cNvSpPr>
            <a:spLocks noChangeArrowheads="1"/>
          </p:cNvSpPr>
          <p:nvPr/>
        </p:nvSpPr>
        <p:spPr bwMode="auto">
          <a:xfrm>
            <a:off x="755576" y="0"/>
            <a:ext cx="8388424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</a:pPr>
            <a:r>
              <a:rPr lang="ru-RU" altLang="ru-RU" sz="4700" b="1" i="1" dirty="0">
                <a:solidFill>
                  <a:srgbClr val="C00000"/>
                </a:solidFill>
                <a:latin typeface="+mj-lt"/>
              </a:rPr>
              <a:t>Участие в семинарах ОПСА</a:t>
            </a:r>
          </a:p>
        </p:txBody>
      </p:sp>
      <p:pic>
        <p:nvPicPr>
          <p:cNvPr id="171016" name="Picture 8" descr="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975" y="1412776"/>
            <a:ext cx="7921625" cy="4602162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42" name="Picture 10" descr="365BABAA-1224-44D1-B8D6-1BF7978426A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4610" y="1111873"/>
            <a:ext cx="4195462" cy="3541513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2043" name="Picture 11" descr="7E335558-28E2-45FA-AC15-1448E8E5409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188" y="2782537"/>
            <a:ext cx="3696308" cy="3814815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2036" name="Rectangle 4"/>
          <p:cNvSpPr>
            <a:spLocks noChangeArrowheads="1"/>
          </p:cNvSpPr>
          <p:nvPr/>
        </p:nvSpPr>
        <p:spPr bwMode="auto">
          <a:xfrm>
            <a:off x="755576" y="-15773"/>
            <a:ext cx="8388424" cy="996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</a:pPr>
            <a:r>
              <a:rPr lang="ru-RU" altLang="ru-RU" sz="4700" b="1" i="1" dirty="0">
                <a:solidFill>
                  <a:srgbClr val="C00000"/>
                </a:solidFill>
                <a:latin typeface="+mj-lt"/>
              </a:rPr>
              <a:t>Проведение мастер-класса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64" name="Picture 8" descr="93145B23-1E2D-4A7E-9681-A57A9A9A217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5616" y="1052066"/>
            <a:ext cx="4032250" cy="3673078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3065" name="Picture 9" descr="BCECA86A-EEAB-42B3-AECC-C53138488DC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780928"/>
            <a:ext cx="4038600" cy="3672408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55576" y="-15773"/>
            <a:ext cx="8388424" cy="996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</a:pPr>
            <a:r>
              <a:rPr lang="ru-RU" altLang="ru-RU" sz="4700" b="1" i="1" dirty="0">
                <a:solidFill>
                  <a:srgbClr val="C00000"/>
                </a:solidFill>
                <a:latin typeface="+mj-lt"/>
              </a:rPr>
              <a:t>Проведение мастер-класса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ChangeArrowheads="1"/>
          </p:cNvSpPr>
          <p:nvPr/>
        </p:nvSpPr>
        <p:spPr bwMode="auto">
          <a:xfrm>
            <a:off x="899592" y="116632"/>
            <a:ext cx="8244408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</a:pPr>
            <a:r>
              <a:rPr lang="ru-RU" altLang="ru-RU" sz="4700" b="1" i="1" dirty="0" smtClean="0">
                <a:solidFill>
                  <a:srgbClr val="C00000"/>
                </a:solidFill>
                <a:latin typeface="+mj-lt"/>
              </a:rPr>
              <a:t>Молодой специалист </a:t>
            </a:r>
            <a:endParaRPr lang="ru-RU" altLang="ru-RU" sz="4700" b="1" i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174091" name="Picture 11" descr="18AEBCEA-D2E0-48D7-A511-AD08DC3BC4CD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11526" y="1021990"/>
            <a:ext cx="3132482" cy="3061568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092" name="Picture 12" descr="69EC2D74-BFA0-4F60-AF30-B8929FDE275F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80112" y="992932"/>
            <a:ext cx="3225406" cy="2995545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093" name="Picture 13" descr="DD698109-E9AA-4DB4-8838-A1516C62470E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3608" y="3861048"/>
            <a:ext cx="2772979" cy="2770573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094" name="Picture 14" descr="2F0C3AF1-5C53-4846-906D-C8763B6C63D0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861048"/>
            <a:ext cx="2718763" cy="2773018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30" name="Rectangle 6"/>
          <p:cNvSpPr>
            <a:spLocks noChangeArrowheads="1"/>
          </p:cNvSpPr>
          <p:nvPr/>
        </p:nvSpPr>
        <p:spPr bwMode="auto">
          <a:xfrm>
            <a:off x="827584" y="0"/>
            <a:ext cx="8316416" cy="1052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</a:pPr>
            <a:r>
              <a:rPr lang="ru-RU" altLang="ru-RU" sz="4700" b="1" i="1" dirty="0">
                <a:solidFill>
                  <a:srgbClr val="C00000"/>
                </a:solidFill>
                <a:latin typeface="+mj-lt"/>
              </a:rPr>
              <a:t>Поздравления юбиляров </a:t>
            </a:r>
          </a:p>
        </p:txBody>
      </p:sp>
      <p:pic>
        <p:nvPicPr>
          <p:cNvPr id="180233" name="Picture 9" descr="DSCN4999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3" t="14549" r="4928" b="6537"/>
          <a:stretch/>
        </p:blipFill>
        <p:spPr bwMode="auto">
          <a:xfrm>
            <a:off x="1043608" y="980951"/>
            <a:ext cx="4914233" cy="3528169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0231" name="Picture 7" descr="186D5223-51B9-4392-859E-0320264C9E9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356992"/>
            <a:ext cx="4390387" cy="3240360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8" name="Text Box 6"/>
          <p:cNvSpPr txBox="1">
            <a:spLocks noChangeArrowheads="1"/>
          </p:cNvSpPr>
          <p:nvPr/>
        </p:nvSpPr>
        <p:spPr bwMode="auto">
          <a:xfrm>
            <a:off x="539749" y="1570722"/>
            <a:ext cx="8640763" cy="2002294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Autofit/>
          </a:bodyPr>
          <a:lstStyle>
            <a:lvl1pPr defTabSz="914400" eaLnBrk="1" latinLnBrk="0" hangingPunct="1">
              <a:buNone/>
              <a:defRPr sz="3000" b="1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400" dirty="0" smtClean="0"/>
              <a:t>«</a:t>
            </a:r>
            <a:r>
              <a:rPr lang="ru-RU" altLang="ru-RU" sz="2400" dirty="0"/>
              <a:t>В Золотой век войдут люди, которые </a:t>
            </a:r>
            <a:r>
              <a:rPr lang="ru-RU" altLang="ru-RU" sz="2400" dirty="0" smtClean="0"/>
              <a:t>научатся </a:t>
            </a:r>
            <a:r>
              <a:rPr lang="ru-RU" altLang="ru-RU" sz="2400" dirty="0"/>
              <a:t>объединяться.</a:t>
            </a:r>
            <a:r>
              <a:rPr lang="ru-RU" altLang="ru-RU" sz="2400" dirty="0">
                <a:hlinkClick r:id="rId2"/>
              </a:rPr>
              <a:t> </a:t>
            </a:r>
            <a:r>
              <a:rPr lang="ru-RU" altLang="ru-RU" sz="2400" dirty="0" smtClean="0"/>
              <a:t> Если </a:t>
            </a:r>
            <a:r>
              <a:rPr lang="ru-RU" altLang="ru-RU" sz="2400" dirty="0"/>
              <a:t>люди - единомышленники, волна одинаковая, в одну цель направлена. Поэтому чем больше людей, тем ценнее каждый следующий, он умножает силу во много раз. </a:t>
            </a:r>
            <a:r>
              <a:rPr lang="ru-RU" altLang="ru-RU" sz="2400" dirty="0" smtClean="0"/>
              <a:t>Коллектив - </a:t>
            </a:r>
            <a:r>
              <a:rPr lang="ru-RU" altLang="ru-RU" sz="2400" dirty="0"/>
              <a:t>великая сила</a:t>
            </a:r>
            <a:r>
              <a:rPr lang="ru-RU" altLang="ru-RU" sz="2400" dirty="0" smtClean="0"/>
              <a:t>!» (К. Э</a:t>
            </a:r>
            <a:r>
              <a:rPr lang="ru-RU" altLang="ru-RU" sz="2400" dirty="0"/>
              <a:t>. </a:t>
            </a:r>
            <a:r>
              <a:rPr lang="ru-RU" altLang="ru-RU" sz="2400" dirty="0" smtClean="0"/>
              <a:t>Циолковский)</a:t>
            </a:r>
            <a:endParaRPr lang="ru-RU" altLang="ru-RU" sz="2400" dirty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131840" y="201062"/>
            <a:ext cx="5904656" cy="1067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ru-RU"/>
            </a:defPPr>
            <a:lvl1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defRPr sz="4700" b="1" i="1">
                <a:solidFill>
                  <a:srgbClr val="C00000"/>
                </a:solidFill>
                <a:latin typeface="+mj-lt"/>
              </a:defRPr>
            </a:lvl1pPr>
          </a:lstStyle>
          <a:p>
            <a:r>
              <a:rPr lang="ru-RU" altLang="ru-RU" i="0" dirty="0" smtClean="0"/>
              <a:t>Вместе мы – сила!</a:t>
            </a:r>
            <a:endParaRPr lang="ru-RU" altLang="ru-RU" i="0" dirty="0"/>
          </a:p>
        </p:txBody>
      </p:sp>
      <p:pic>
        <p:nvPicPr>
          <p:cNvPr id="10" name="Picture 9" descr="ОПСА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116632"/>
            <a:ext cx="866179" cy="121171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1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37468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5" descr="imag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107" y="3573016"/>
            <a:ext cx="5374197" cy="3164979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83" name="Picture 55" descr="imag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056109"/>
            <a:ext cx="4151487" cy="2444899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584" name="Picture 56" descr="22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052736"/>
            <a:ext cx="4068103" cy="2468022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586" name="Picture 58" descr="AAF8DC84-52B9-4DA6-BDAA-FCB36225D5AA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87824" y="3645024"/>
            <a:ext cx="4027214" cy="3035772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683568" y="117606"/>
            <a:ext cx="8460432" cy="719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defRPr sz="28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71463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defRPr sz="26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33363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defRPr sz="23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93688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defRPr sz="20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361950">
              <a:spcBef>
                <a:spcPct val="25000"/>
              </a:spcBef>
              <a:buClr>
                <a:schemeClr val="accent2"/>
              </a:buClr>
              <a:buFont typeface="Wingdings" pitchFamily="2" charset="2"/>
              <a:defRPr sz="20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361950" algn="ctr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defRPr sz="20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361950" algn="ctr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defRPr sz="20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361950" algn="ctr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defRPr sz="20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361950" algn="ctr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defRPr sz="20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/>
            <a:r>
              <a:rPr lang="ru-RU" altLang="ru-RU" sz="4500" b="1" i="1" dirty="0">
                <a:solidFill>
                  <a:srgbClr val="C00000"/>
                </a:solidFill>
                <a:latin typeface="+mj-lt"/>
              </a:rPr>
              <a:t>Совет по сестринскому делу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24" name="Picture 12" descr="9392A25A-50ED-43F7-AAFA-F8E3CC537F6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950" y="1268760"/>
            <a:ext cx="2622226" cy="1841376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4525" name="Picture 13" descr="6BD84E36-BF9C-4F3A-8926-E625513FB07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44208" y="1268760"/>
            <a:ext cx="2376264" cy="1856482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4526" name="Picture 14" descr="32F4846E-682D-40EC-AC18-D0668918601F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600" y="1268760"/>
            <a:ext cx="2278063" cy="1798637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4527" name="Picture 15" descr="7663CB6B-307B-4060-A101-6C6C96AA2727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39752" y="3373316"/>
            <a:ext cx="2088232" cy="3224036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792088" y="116632"/>
            <a:ext cx="8460432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</a:pPr>
            <a:r>
              <a:rPr lang="ru-RU" altLang="ru-RU" sz="4000" b="1" i="1" dirty="0">
                <a:solidFill>
                  <a:srgbClr val="C00000"/>
                </a:solidFill>
                <a:latin typeface="+mj-lt"/>
              </a:rPr>
              <a:t>Профессиональная деятельность</a:t>
            </a:r>
          </a:p>
        </p:txBody>
      </p:sp>
      <p:pic>
        <p:nvPicPr>
          <p:cNvPr id="64529" name="Picture 17" descr="F1AD48E3-E742-44E9-B5BF-18BAC92DE9E0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04"/>
          <a:stretch/>
        </p:blipFill>
        <p:spPr bwMode="auto">
          <a:xfrm>
            <a:off x="4856996" y="3356992"/>
            <a:ext cx="2595324" cy="3255594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8" descr="A5A1F034-9B9A-42AE-9DF4-A34BAFF124FB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693" y="1017724"/>
            <a:ext cx="3600400" cy="2555292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9" descr="7B8A93B0-6707-470A-AAEA-CCBBCB2348C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431" y="4005064"/>
            <a:ext cx="3600400" cy="2520677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38AE451F-83BA-4062-9952-1EA8F36303DF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06" t="7468" r="13842"/>
          <a:stretch/>
        </p:blipFill>
        <p:spPr>
          <a:xfrm>
            <a:off x="4978057" y="1052736"/>
            <a:ext cx="2330247" cy="3531352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" name="Picture 11" descr="671F3BD6-A584-4B49-B900-6ED95B7DA7C1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4" r="14027"/>
          <a:stretch/>
        </p:blipFill>
        <p:spPr>
          <a:xfrm>
            <a:off x="6660232" y="2768927"/>
            <a:ext cx="2304256" cy="3900433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792088" y="116632"/>
            <a:ext cx="8460432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</a:pPr>
            <a:r>
              <a:rPr lang="ru-RU" altLang="ru-RU" sz="4000" b="1" i="1" dirty="0">
                <a:solidFill>
                  <a:srgbClr val="C00000"/>
                </a:solidFill>
                <a:latin typeface="+mj-lt"/>
              </a:rPr>
              <a:t>Профессиональная деятельность</a:t>
            </a:r>
          </a:p>
        </p:txBody>
      </p:sp>
    </p:spTree>
    <p:extLst>
      <p:ext uri="{BB962C8B-B14F-4D97-AF65-F5344CB8AC3E}">
        <p14:creationId xmlns:p14="http://schemas.microsoft.com/office/powerpoint/2010/main" val="331714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8" name="Picture 12" descr="BBF16B27-196F-46B1-8951-2F4315FA4E7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3386079"/>
            <a:ext cx="2448272" cy="3258961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5549" name="Picture 13" descr="D6E2B3EA-AA65-4775-B54B-E7D82C70E70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40152" y="1034543"/>
            <a:ext cx="2879725" cy="2016125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5551" name="Picture 15" descr="207ECED2-47EE-406D-B16B-6A8402A8A596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5616" y="3429000"/>
            <a:ext cx="2064000" cy="3156235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5552" name="Picture 16" descr="23E370B4-FD48-4D7B-89BB-CFBAE551682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88" y="1034543"/>
            <a:ext cx="2808287" cy="2016125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792088" y="116632"/>
            <a:ext cx="8460432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</a:pPr>
            <a:r>
              <a:rPr lang="ru-RU" altLang="ru-RU" sz="4000" b="1" i="1" dirty="0">
                <a:solidFill>
                  <a:srgbClr val="C00000"/>
                </a:solidFill>
                <a:latin typeface="+mj-lt"/>
              </a:rPr>
              <a:t>Профессиональная деятельность</a:t>
            </a:r>
          </a:p>
        </p:txBody>
      </p:sp>
      <p:pic>
        <p:nvPicPr>
          <p:cNvPr id="65550" name="Picture 14" descr="BC7162A7-0FD5-465E-8E54-4B630EDA718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415" y="2492896"/>
            <a:ext cx="2868769" cy="2057400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95" name="Picture 11" descr="0673FD5C-FA20-43AD-A5EF-222E5B77D1B3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65" r="8078"/>
          <a:stretch/>
        </p:blipFill>
        <p:spPr>
          <a:xfrm>
            <a:off x="3561317" y="2226543"/>
            <a:ext cx="3026907" cy="2714625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7596" name="Picture 12" descr="B975E8F7-86F0-4EE6-8170-B37ADBA3EB58"/>
          <p:cNvPicPr>
            <a:picLocks noGrp="1" noChangeAspect="1" noChangeArrowheads="1"/>
          </p:cNvPicPr>
          <p:nvPr>
            <p:ph sz="quarter" idx="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"/>
          <a:stretch/>
        </p:blipFill>
        <p:spPr>
          <a:xfrm>
            <a:off x="1008112" y="3501007"/>
            <a:ext cx="2267744" cy="3007623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7597" name="Picture 13" descr="4DBEF431-ADA4-4D41-9C76-E160F8B551A0"/>
          <p:cNvPicPr>
            <a:picLocks noGrp="1" noChangeAspect="1" noChangeArrowheads="1"/>
          </p:cNvPicPr>
          <p:nvPr>
            <p:ph sz="quarter" idx="3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23"/>
          <a:stretch/>
        </p:blipFill>
        <p:spPr>
          <a:xfrm>
            <a:off x="6732240" y="833065"/>
            <a:ext cx="2219174" cy="2292052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7598" name="Picture 14" descr="C0BE9169-90B1-4A7E-A606-6A45209B445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3065"/>
            <a:ext cx="2376264" cy="2310470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0" name="Picture 16" descr="76E65BE8-3332-4908-9254-4AF25DF9BDAB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9890"/>
          <a:stretch/>
        </p:blipFill>
        <p:spPr bwMode="auto">
          <a:xfrm>
            <a:off x="6732240" y="3565959"/>
            <a:ext cx="2219174" cy="3031393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792088" y="116632"/>
            <a:ext cx="8460432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</a:pPr>
            <a:r>
              <a:rPr lang="ru-RU" altLang="ru-RU" sz="4000" b="1" i="1" dirty="0">
                <a:solidFill>
                  <a:srgbClr val="C00000"/>
                </a:solidFill>
                <a:latin typeface="+mj-lt"/>
              </a:rPr>
              <a:t>Профессиональная деятельность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42" name="Picture 10" descr="2E142E01-3956-48A6-A160-E41EDDC2027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600" y="992932"/>
            <a:ext cx="2463375" cy="3577318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9643" name="Picture 11" descr="3A83E333-9A4F-43FE-97B7-A2276777211F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2" r="8581"/>
          <a:stretch/>
        </p:blipFill>
        <p:spPr>
          <a:xfrm>
            <a:off x="3642852" y="2060848"/>
            <a:ext cx="2441315" cy="3337175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9644" name="Picture 12" descr="68EDE8DF-6CAD-4A77-A1F0-B1362F911F9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4" y="3212976"/>
            <a:ext cx="2490408" cy="3384104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792088" y="116632"/>
            <a:ext cx="8460432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</a:pPr>
            <a:r>
              <a:rPr lang="ru-RU" altLang="ru-RU" sz="4000" b="1" i="1" dirty="0">
                <a:solidFill>
                  <a:srgbClr val="C00000"/>
                </a:solidFill>
                <a:latin typeface="+mj-lt"/>
              </a:rPr>
              <a:t>Профессиональная деятельность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611560" y="44624"/>
            <a:ext cx="853244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</a:pPr>
            <a:r>
              <a:rPr lang="ru-RU" altLang="ru-RU" sz="4700" b="1" i="1" dirty="0">
                <a:solidFill>
                  <a:srgbClr val="C00000"/>
                </a:solidFill>
                <a:latin typeface="+mj-lt"/>
              </a:rPr>
              <a:t>Наша жизнь</a:t>
            </a:r>
          </a:p>
        </p:txBody>
      </p:sp>
      <p:pic>
        <p:nvPicPr>
          <p:cNvPr id="70668" name="Picture 12" descr="51756DB3-F162-40A1-8616-EFEB33C05848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9"/>
          <a:stretch/>
        </p:blipFill>
        <p:spPr>
          <a:xfrm>
            <a:off x="953351" y="920924"/>
            <a:ext cx="3924429" cy="2580084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0669" name="Picture 13" descr="53041CDF-1AB1-4F75-B58C-81E46958BC7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892772"/>
            <a:ext cx="3882937" cy="2608236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0670" name="Picture 14" descr="DFD61AB0-F6E5-4A3A-8004-284EA1B0E6CE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1338" y="3785407"/>
            <a:ext cx="3926442" cy="2883953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0671" name="Picture 15" descr="687C08ED-8A3E-40FA-B9E6-0CC3C32A5CB8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077" y="3789040"/>
            <a:ext cx="3865411" cy="2880320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11" name="Picture 7" descr="44DD4F72-9ADC-455A-86B3-8936C6C476C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28800"/>
            <a:ext cx="5112568" cy="4274773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2" name="Picture 8" descr="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382216"/>
            <a:ext cx="2694848" cy="2334816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3" name="Picture 9" descr="7574A28E-E009-4881-B5AA-3C46482D2C4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940369"/>
            <a:ext cx="2694848" cy="2376219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611560" y="44624"/>
            <a:ext cx="853244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</a:pPr>
            <a:r>
              <a:rPr lang="ru-RU" altLang="ru-RU" sz="4700" b="1" i="1" dirty="0">
                <a:solidFill>
                  <a:srgbClr val="C00000"/>
                </a:solidFill>
                <a:latin typeface="+mj-lt"/>
              </a:rPr>
              <a:t>Наша жизнь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646</TotalTime>
  <Words>110</Words>
  <Application>Microsoft Office PowerPoint</Application>
  <PresentationFormat>Экран (4:3)</PresentationFormat>
  <Paragraphs>20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БУЗОО «Нижнеомская центральная районная больница»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БУЗОО «Нижнеомская ЦРБ»</dc:title>
  <dc:creator>Алена</dc:creator>
  <cp:lastModifiedBy>Sveta</cp:lastModifiedBy>
  <cp:revision>17</cp:revision>
  <dcterms:created xsi:type="dcterms:W3CDTF">2017-10-07T10:53:35Z</dcterms:created>
  <dcterms:modified xsi:type="dcterms:W3CDTF">2017-10-21T09:20:02Z</dcterms:modified>
</cp:coreProperties>
</file>