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0" r:id="rId2"/>
    <p:sldId id="297" r:id="rId3"/>
    <p:sldId id="269" r:id="rId4"/>
    <p:sldId id="271" r:id="rId5"/>
    <p:sldId id="272" r:id="rId6"/>
    <p:sldId id="273" r:id="rId7"/>
    <p:sldId id="299" r:id="rId8"/>
    <p:sldId id="277" r:id="rId9"/>
    <p:sldId id="296" r:id="rId10"/>
    <p:sldId id="298" r:id="rId11"/>
    <p:sldId id="278" r:id="rId12"/>
    <p:sldId id="282" r:id="rId13"/>
    <p:sldId id="281" r:id="rId14"/>
    <p:sldId id="285" r:id="rId15"/>
    <p:sldId id="286" r:id="rId16"/>
    <p:sldId id="288" r:id="rId17"/>
    <p:sldId id="287" r:id="rId18"/>
    <p:sldId id="289" r:id="rId19"/>
    <p:sldId id="290" r:id="rId20"/>
    <p:sldId id="291" r:id="rId21"/>
    <p:sldId id="292" r:id="rId22"/>
    <p:sldId id="293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74" autoAdjust="0"/>
    <p:restoredTop sz="97336" autoAdjust="0"/>
  </p:normalViewPr>
  <p:slideViewPr>
    <p:cSldViewPr>
      <p:cViewPr>
        <p:scale>
          <a:sx n="60" d="100"/>
          <a:sy n="60" d="100"/>
        </p:scale>
        <p:origin x="-138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FF483-1B5F-400E-AA03-83AA7A52AE54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1FA09-615A-4543-99A5-17F23AD997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330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1FA09-615A-4543-99A5-17F23AD9976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57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40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0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3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3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89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42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441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5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4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6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1B96D-7BAA-43C6-8248-9862E857D6A1}" type="datetimeFigureOut">
              <a:rPr lang="ru-RU" smtClean="0"/>
              <a:pPr/>
              <a:t>28.10.2017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FF74A-38D8-4E86-9EF9-B455E5A2BB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26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9.jpeg"/><Relationship Id="rId4" Type="http://schemas.microsoft.com/office/2007/relationships/hdphoto" Target="../media/hdphoto6.wdp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1.wdp"/><Relationship Id="rId5" Type="http://schemas.openxmlformats.org/officeDocument/2006/relationships/image" Target="../media/image52.jpeg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56.jpeg"/><Relationship Id="rId7" Type="http://schemas.openxmlformats.org/officeDocument/2006/relationships/image" Target="../media/image58.jpeg"/><Relationship Id="rId12" Type="http://schemas.microsoft.com/office/2007/relationships/hdphoto" Target="../media/hdphoto16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3.wdp"/><Relationship Id="rId11" Type="http://schemas.openxmlformats.org/officeDocument/2006/relationships/image" Target="../media/image60.jpeg"/><Relationship Id="rId5" Type="http://schemas.openxmlformats.org/officeDocument/2006/relationships/image" Target="../media/image57.jpe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microsoft.com/office/2007/relationships/hdphoto" Target="../media/hdphoto17.wdp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microsoft.com/office/2007/relationships/hdphoto" Target="../media/hdphoto19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0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12" Type="http://schemas.openxmlformats.org/officeDocument/2006/relationships/image" Target="../media/image7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11" Type="http://schemas.openxmlformats.org/officeDocument/2006/relationships/image" Target="../media/image4.png"/><Relationship Id="rId5" Type="http://schemas.openxmlformats.org/officeDocument/2006/relationships/image" Target="../media/image74.jpeg"/><Relationship Id="rId10" Type="http://schemas.openxmlformats.org/officeDocument/2006/relationships/image" Target="../media/image3.pn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microsoft.com/office/2007/relationships/hdphoto" Target="../media/hdphoto3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55776" y="263550"/>
            <a:ext cx="6336704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БУЗОО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«Муромцевская центральная районная больница»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556792"/>
            <a:ext cx="851184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ВМЕСТЕ </a:t>
            </a:r>
            <a:r>
              <a:rPr lang="ru-RU" sz="45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МЫ – СИЛА</a:t>
            </a:r>
            <a:r>
              <a:rPr lang="ru-RU" sz="4500" b="1" i="1" dirty="0" smtClean="0">
                <a:solidFill>
                  <a:srgbClr val="C00000"/>
                </a:solidFill>
                <a:cs typeface="Arial" panose="020B0604020202020204" pitchFamily="34" charset="0"/>
              </a:rPr>
              <a:t>!</a:t>
            </a:r>
            <a:endParaRPr lang="ru-RU" sz="4500" b="1" i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" name="Рисунок 9" descr="DSC_08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415" y="2276872"/>
            <a:ext cx="8344049" cy="44717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3" y="245426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494" y="275519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27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959" y="116632"/>
            <a:ext cx="890553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Профессиональные  конкурсы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834" y="980728"/>
            <a:ext cx="3985150" cy="273630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 descr="C:\Documents and Settings\Главная медсестра\Рабочий стол\сканы-фото\Сканы-Архив\Общебольничный конкурс к Дню медработн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97" y="3848596"/>
            <a:ext cx="3983387" cy="2664296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861048"/>
            <a:ext cx="2160240" cy="2735857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043770"/>
            <a:ext cx="3600400" cy="2664296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16" y="116632"/>
            <a:ext cx="91302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Общебольничные  конференции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2" descr="E:\фото\DSCF1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840680"/>
            <a:ext cx="3677004" cy="273972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600400" cy="268114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5" name="Picture 5" descr="E:\фото\Новая папка (2)\P2164760.JPG"/>
          <p:cNvPicPr>
            <a:picLocks noChangeAspect="1" noChangeArrowheads="1"/>
          </p:cNvPicPr>
          <p:nvPr/>
        </p:nvPicPr>
        <p:blipFill rotWithShape="1">
          <a:blip r:embed="rId4" cstate="print"/>
          <a:srcRect t="8666"/>
          <a:stretch/>
        </p:blipFill>
        <p:spPr bwMode="auto">
          <a:xfrm>
            <a:off x="468865" y="953193"/>
            <a:ext cx="4109993" cy="272336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3" y="3847531"/>
            <a:ext cx="4111315" cy="2740877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084" y="44624"/>
            <a:ext cx="91804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Проведение мастер-классов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4098" name="Picture 2" descr="C:\Documents and Settings\Главная медсестра\Рабочий стол\Новая папка\P42816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788"/>
          <a:stretch/>
        </p:blipFill>
        <p:spPr bwMode="auto">
          <a:xfrm>
            <a:off x="4748018" y="914817"/>
            <a:ext cx="4000446" cy="2722207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099" name="Picture 3" descr="C:\Documents and Settings\Главная медсестра\Рабочий стол\Новая папка\P4281644.JPG"/>
          <p:cNvPicPr>
            <a:picLocks noChangeAspect="1" noChangeArrowheads="1"/>
          </p:cNvPicPr>
          <p:nvPr/>
        </p:nvPicPr>
        <p:blipFill rotWithShape="1">
          <a:blip r:embed="rId4" cstate="print"/>
          <a:srcRect b="5211"/>
          <a:stretch/>
        </p:blipFill>
        <p:spPr bwMode="auto">
          <a:xfrm>
            <a:off x="531551" y="914817"/>
            <a:ext cx="3680409" cy="2730207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0" name="Picture 4" descr="C:\Documents and Settings\Главная медсестра\Рабочий стол\Новая папка\P42816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48018" y="3789040"/>
            <a:ext cx="4000446" cy="280031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1" name="Picture 5" descr="C:\Documents and Settings\Главная медсестра\Мои документы\ОПСА\АКЦИИ ОПСА\Отчёт ОПСА\DSCF09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31550" y="3789040"/>
            <a:ext cx="3680410" cy="280031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23890"/>
            <a:ext cx="648072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Информационный стенд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 descr="D:\работа\DSC_07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6497" y="908720"/>
            <a:ext cx="4196094" cy="263755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708984" y="908720"/>
            <a:ext cx="4111488" cy="263755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8" name="Picture 4" descr="E:\фото\Новая папка (2)\SAM_026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08984" y="3727068"/>
            <a:ext cx="4111488" cy="287028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727068"/>
            <a:ext cx="4189063" cy="287028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4483152" cy="3268965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6" name="Picture 4" descr="C:\Documents and Settings\Главная медсестра\Мои документы\ОПСА\АКЦИИ ОПСА\отчеты по проведению акций\отчёт акция\SAM_21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786"/>
          <a:stretch/>
        </p:blipFill>
        <p:spPr bwMode="auto">
          <a:xfrm>
            <a:off x="4388886" y="3279850"/>
            <a:ext cx="4483152" cy="324549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755576" y="116632"/>
            <a:ext cx="73448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 Участие в акциях ОПСА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Главная медсестра\Мои документы\ОПСА\АКЦИИ ОПСА\АКЦИЯ по СПИД 2016г\SAM_2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662" y="980728"/>
            <a:ext cx="3670290" cy="277310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2" name="Рисунок 1" descr="E:\фото\SAM_5708.JPG"/>
          <p:cNvPicPr>
            <a:picLocks noChangeAspect="1" noChangeArrowheads="1"/>
          </p:cNvPicPr>
          <p:nvPr/>
        </p:nvPicPr>
        <p:blipFill rotWithShape="1">
          <a:blip r:embed="rId4" cstate="print"/>
          <a:srcRect t="7304"/>
          <a:stretch/>
        </p:blipFill>
        <p:spPr bwMode="auto">
          <a:xfrm flipH="1">
            <a:off x="395536" y="4051738"/>
            <a:ext cx="3744416" cy="2545355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t="4454"/>
          <a:stretch/>
        </p:blipFill>
        <p:spPr bwMode="auto">
          <a:xfrm>
            <a:off x="4915097" y="4051738"/>
            <a:ext cx="3761359" cy="254561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1451" y="1026792"/>
            <a:ext cx="3682997" cy="276224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55576" y="116632"/>
            <a:ext cx="73448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 Участие в акциях ОПСА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9817" b="1367"/>
          <a:stretch/>
        </p:blipFill>
        <p:spPr bwMode="auto">
          <a:xfrm rot="10800000" flipH="1" flipV="1">
            <a:off x="463963" y="1142749"/>
            <a:ext cx="3315949" cy="228625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572000" y="3512621"/>
            <a:ext cx="38879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Школа 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«ХОБЛ»</a:t>
            </a:r>
            <a:endParaRPr 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400544"/>
            <a:ext cx="40324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Школа артериальной </a:t>
            </a:r>
            <a:endParaRPr lang="ru-RU" sz="26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гипертензии</a:t>
            </a:r>
            <a:endParaRPr 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E:\фото\Новая папка (2)\P1060248.JPG"/>
          <p:cNvPicPr>
            <a:picLocks noChangeAspect="1" noChangeArrowheads="1"/>
          </p:cNvPicPr>
          <p:nvPr/>
        </p:nvPicPr>
        <p:blipFill rotWithShape="1">
          <a:blip r:embed="rId4" cstate="print"/>
          <a:srcRect t="8418"/>
          <a:stretch/>
        </p:blipFill>
        <p:spPr bwMode="auto">
          <a:xfrm>
            <a:off x="463963" y="4293096"/>
            <a:ext cx="3315949" cy="227760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0800000" flipV="1">
            <a:off x="3995936" y="5085184"/>
            <a:ext cx="46085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Школа ухода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за 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тяжелобольными пациентами</a:t>
            </a:r>
            <a:endParaRPr 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44624"/>
            <a:ext cx="896448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Школы здоровья для пациентов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t="3788"/>
          <a:stretch/>
        </p:blipFill>
        <p:spPr bwMode="auto">
          <a:xfrm>
            <a:off x="4848538" y="1142748"/>
            <a:ext cx="3323862" cy="2286251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16024" y="14427"/>
            <a:ext cx="8892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Посвящение </a:t>
            </a:r>
            <a:r>
              <a:rPr lang="ru-RU" sz="4500" b="1" dirty="0">
                <a:solidFill>
                  <a:srgbClr val="C00000"/>
                </a:solidFill>
                <a:cs typeface="Arial" panose="020B0604020202020204" pitchFamily="34" charset="0"/>
              </a:rPr>
              <a:t>в профессию </a:t>
            </a:r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молодых специалистов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29" name="Picture 5" descr="E:\фото\DSCF03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90271" y="3121863"/>
            <a:ext cx="4622763" cy="347548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3577" y="1628800"/>
            <a:ext cx="4526455" cy="313577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67544" y="11663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Наш музей.</a:t>
            </a:r>
          </a:p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Организован в 1996 году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18638"/>
          <a:stretch/>
        </p:blipFill>
        <p:spPr bwMode="auto">
          <a:xfrm>
            <a:off x="4355976" y="1642113"/>
            <a:ext cx="4000691" cy="217002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9705" y="3809994"/>
            <a:ext cx="3912775" cy="278735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628800"/>
            <a:ext cx="3744416" cy="495451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0649"/>
            <a:ext cx="828092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a typeface="+mn-lt"/>
              <a:cs typeface="+mn-lt"/>
            </a:endParaRPr>
          </a:p>
          <a:p>
            <a:pPr algn="ctr"/>
            <a:r>
              <a:rPr lang="ru-RU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504" y="78884"/>
            <a:ext cx="88569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Международный  день медицинской сестры</a:t>
            </a:r>
            <a:endParaRPr lang="ru-RU" sz="3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9988" y="4005064"/>
            <a:ext cx="3384376" cy="256490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892"/>
          <a:stretch/>
        </p:blipFill>
        <p:spPr bwMode="auto">
          <a:xfrm>
            <a:off x="5471604" y="4023066"/>
            <a:ext cx="3473019" cy="256967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71604" y="1340768"/>
            <a:ext cx="3452408" cy="252028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5123" name="Picture 3" descr="C:\Documents and Settings\Главная медсестра\Рабочий стол\Изображение 28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8624" y="1340768"/>
            <a:ext cx="3369974" cy="252028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D:\фото_работа\SAM_082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6123"/>
          <a:stretch/>
        </p:blipFill>
        <p:spPr bwMode="auto">
          <a:xfrm>
            <a:off x="3728300" y="2616495"/>
            <a:ext cx="1635788" cy="270030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87298" y="429423"/>
            <a:ext cx="633670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Рисунок 10" descr="&amp;Ocy;&amp;mcy;&amp;acy;&amp;rcy; &amp;KHcy;&amp;acy;&amp;jcy;&amp;yacy;&amp;m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240360" cy="396044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419872" y="1443548"/>
            <a:ext cx="5400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«Наша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самая большая сила заключается в доброте и нежности нашего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сердца»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Омар Хайям   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878" y="1124744"/>
            <a:ext cx="3635300" cy="259228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1" name="Picture 3" descr="D:\день медика\DSC069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816424" cy="261601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2" name="Picture 4" descr="D:\день медика\DSC07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005064"/>
            <a:ext cx="3672408" cy="252028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3" name="Picture 5" descr="D:\день медика\DSC0696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3816424" cy="250685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07504" y="159604"/>
            <a:ext cx="88569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День медицинского работника</a:t>
            </a:r>
            <a:endParaRPr lang="ru-RU" sz="3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44016" y="116632"/>
            <a:ext cx="889248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Чествование  ветеранов здравоохранения</a:t>
            </a:r>
            <a:endParaRPr lang="ru-RU" sz="3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6746"/>
          <a:stretch/>
        </p:blipFill>
        <p:spPr bwMode="auto">
          <a:xfrm>
            <a:off x="5127749" y="4200436"/>
            <a:ext cx="3628417" cy="2389541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t="19560"/>
          <a:stretch/>
        </p:blipFill>
        <p:spPr bwMode="auto">
          <a:xfrm>
            <a:off x="392763" y="4200069"/>
            <a:ext cx="3779600" cy="239728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51904" y="1454222"/>
            <a:ext cx="3640114" cy="255084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\\10.114.30.250\share\Шульгач Н.В\сканы-фото\Сканы-Архив\Встреча ветеранов к 60-летию Победы-музей больницы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7086" t="8219" r="6117" b="9078"/>
          <a:stretch/>
        </p:blipFill>
        <p:spPr bwMode="auto">
          <a:xfrm>
            <a:off x="395536" y="1454221"/>
            <a:ext cx="3776827" cy="255084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39552" y="188640"/>
            <a:ext cx="8280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Общебольничные  мероприятия</a:t>
            </a:r>
            <a:endParaRPr lang="ru-RU" sz="4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17014" t="19518"/>
          <a:stretch/>
        </p:blipFill>
        <p:spPr bwMode="auto">
          <a:xfrm>
            <a:off x="2639493" y="886039"/>
            <a:ext cx="3804715" cy="261496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 t="6568"/>
          <a:stretch/>
        </p:blipFill>
        <p:spPr bwMode="auto">
          <a:xfrm flipH="1">
            <a:off x="4397606" y="3657600"/>
            <a:ext cx="4494873" cy="293975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C:\Documents and Settings\Главная медсестра\Рабочий стол\Фото с дня медсестры-\PC313955.JPG"/>
          <p:cNvPicPr>
            <a:picLocks noChangeAspect="1" noChangeArrowheads="1"/>
          </p:cNvPicPr>
          <p:nvPr/>
        </p:nvPicPr>
        <p:blipFill rotWithShape="1">
          <a:blip r:embed="rId5" cstate="print"/>
          <a:srcRect l="9091" t="9289"/>
          <a:stretch/>
        </p:blipFill>
        <p:spPr bwMode="auto">
          <a:xfrm>
            <a:off x="283779" y="3657600"/>
            <a:ext cx="3922780" cy="2935701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8842"/>
          <a:stretch/>
        </p:blipFill>
        <p:spPr bwMode="auto">
          <a:xfrm>
            <a:off x="230107" y="4221088"/>
            <a:ext cx="2181653" cy="148464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 r="3001"/>
          <a:stretch/>
        </p:blipFill>
        <p:spPr bwMode="auto">
          <a:xfrm>
            <a:off x="179512" y="2295572"/>
            <a:ext cx="2234330" cy="170017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532" y="2303219"/>
            <a:ext cx="2248617" cy="1678977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16732" y="2295572"/>
            <a:ext cx="2048813" cy="168194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4293096"/>
            <a:ext cx="1861079" cy="1431743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8" cstate="print"/>
          <a:srcRect l="14159"/>
          <a:stretch/>
        </p:blipFill>
        <p:spPr bwMode="auto">
          <a:xfrm>
            <a:off x="2483768" y="2295573"/>
            <a:ext cx="2035163" cy="170017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4293096"/>
            <a:ext cx="1861078" cy="147249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109052" y="1484784"/>
            <a:ext cx="88554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5">
                    <a:lumMod val="50000"/>
                  </a:schemeClr>
                </a:solidFill>
              </a:rPr>
              <a:t>Только вместе мы преодолеем любые 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трудности!</a:t>
            </a:r>
            <a:endParaRPr lang="ru-RU" sz="3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263550"/>
            <a:ext cx="633670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C00000"/>
                </a:solidFill>
                <a:cs typeface="Arial" panose="020B0604020202020204" pitchFamily="34" charset="0"/>
              </a:defRPr>
            </a:lvl1pPr>
          </a:lstStyle>
          <a:p>
            <a:r>
              <a:rPr lang="ru-RU" dirty="0"/>
              <a:t>Вместе мы – сила!</a:t>
            </a:r>
            <a:endParaRPr lang="ru-RU" dirty="0"/>
          </a:p>
        </p:txBody>
      </p:sp>
      <p:pic>
        <p:nvPicPr>
          <p:cNvPr id="21" name="Picture 9" descr="ОПСА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3" y="245426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2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494" y="275519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2" cstate="print"/>
          <a:srcRect t="13657"/>
          <a:stretch/>
        </p:blipFill>
        <p:spPr bwMode="auto">
          <a:xfrm rot="10800000" flipV="1">
            <a:off x="2090548" y="5265683"/>
            <a:ext cx="1977396" cy="1355831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13" cstate="print"/>
          <a:srcRect t="16532"/>
          <a:stretch/>
        </p:blipFill>
        <p:spPr bwMode="auto">
          <a:xfrm>
            <a:off x="5256139" y="5301208"/>
            <a:ext cx="2268189" cy="131777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Главная медсестра\Рабочий стол\Фото с дня медсестры-\P22539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6473" t="11269" r="11423" b="10674"/>
          <a:stretch/>
        </p:blipFill>
        <p:spPr bwMode="auto">
          <a:xfrm>
            <a:off x="217939" y="1941354"/>
            <a:ext cx="4210045" cy="3287846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Совет по сестринскому делу создан 11 февраля 1986 года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050" name="Picture 2" descr="C:\Documents and Settings\Главная медсестра\Рабочий стол\SAM_02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0886" y="3305252"/>
            <a:ext cx="4291594" cy="329463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8254" y="223480"/>
            <a:ext cx="70760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Грамота  Министерства здравоохранения РФ 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 descr="C:\Documents and Settings\Главная медсестра\Рабочий стол\почетная грамота.jpg"/>
          <p:cNvPicPr>
            <a:picLocks noChangeAspect="1" noChangeArrowheads="1"/>
          </p:cNvPicPr>
          <p:nvPr/>
        </p:nvPicPr>
        <p:blipFill rotWithShape="1">
          <a:blip r:embed="rId2" cstate="print"/>
          <a:srcRect l="6920" r="56078"/>
          <a:stretch/>
        </p:blipFill>
        <p:spPr bwMode="auto">
          <a:xfrm>
            <a:off x="7349023" y="404664"/>
            <a:ext cx="1471449" cy="115212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7177" y="2249864"/>
            <a:ext cx="8889319" cy="333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6575" indent="-536575" fontAlgn="base">
              <a:spcBef>
                <a:spcPct val="0"/>
              </a:spcBef>
              <a:spcAft>
                <a:spcPts val="3000"/>
              </a:spcAft>
              <a:buFont typeface="+mj-lt"/>
              <a:buAutoNum type="arabicPeriod"/>
            </a:pPr>
            <a:r>
              <a:rPr lang="ru-RU" sz="3400" b="1" dirty="0" err="1" smtClean="0">
                <a:solidFill>
                  <a:schemeClr val="accent5">
                    <a:lumMod val="50000"/>
                  </a:schemeClr>
                </a:solidFill>
              </a:rPr>
              <a:t>Басканова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Татьяна Михайловна 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(2014 г.)</a:t>
            </a:r>
            <a:endParaRPr lang="ru-RU" sz="3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36575" indent="-536575" fontAlgn="base">
              <a:spcBef>
                <a:spcPct val="0"/>
              </a:spcBef>
              <a:spcAft>
                <a:spcPts val="3000"/>
              </a:spcAft>
              <a:buFont typeface="+mj-lt"/>
              <a:buAutoNum type="arabicPeriod"/>
            </a:pP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Змейков </a:t>
            </a:r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Василий 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Иванович (2015 г.)</a:t>
            </a:r>
            <a:endParaRPr lang="ru-RU" sz="3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36575" indent="-536575" fontAlgn="base">
              <a:spcBef>
                <a:spcPct val="0"/>
              </a:spcBef>
              <a:spcAft>
                <a:spcPts val="3000"/>
              </a:spcAft>
              <a:buFont typeface="+mj-lt"/>
              <a:buAutoNum type="arabicPeriod"/>
            </a:pP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Сергиенко </a:t>
            </a:r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Ольга 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Николаевна (2016 г.)</a:t>
            </a:r>
            <a:endParaRPr lang="ru-RU" sz="3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36575" indent="-536575" fontAlgn="base">
              <a:spcBef>
                <a:spcPct val="0"/>
              </a:spcBef>
              <a:spcAft>
                <a:spcPts val="3000"/>
              </a:spcAft>
              <a:buFont typeface="+mj-lt"/>
              <a:buAutoNum type="arabicPeriod"/>
            </a:pPr>
            <a:r>
              <a:rPr lang="ru-RU" sz="3400" b="1" dirty="0" err="1" smtClean="0">
                <a:solidFill>
                  <a:schemeClr val="accent5">
                    <a:lumMod val="50000"/>
                  </a:schemeClr>
                </a:solidFill>
              </a:rPr>
              <a:t>Ядрошникова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Любовь Васильевна 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(2016 г.)</a:t>
            </a:r>
            <a:endParaRPr lang="ru-RU" sz="3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9144" y="1628800"/>
            <a:ext cx="892136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err="1" smtClean="0">
                <a:solidFill>
                  <a:schemeClr val="accent5">
                    <a:lumMod val="50000"/>
                  </a:schemeClr>
                </a:solidFill>
              </a:rPr>
              <a:t>Алаторцева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Любовь Васильевна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Батищева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Ольга Алексеевна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err="1" smtClean="0">
                <a:solidFill>
                  <a:schemeClr val="accent5">
                    <a:lumMod val="50000"/>
                  </a:schemeClr>
                </a:solidFill>
              </a:rPr>
              <a:t>Галюкшева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Ольга Ильинична 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Кувшинова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Екатерина Алексеевна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Корнеева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Галина Ивановна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Лисина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Елена Валентиновна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err="1" smtClean="0">
                <a:solidFill>
                  <a:schemeClr val="accent5">
                    <a:lumMod val="50000"/>
                  </a:schemeClr>
                </a:solidFill>
              </a:rPr>
              <a:t>Мелехина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Марина Георгиевна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err="1" smtClean="0">
                <a:solidFill>
                  <a:schemeClr val="accent5">
                    <a:lumMod val="50000"/>
                  </a:schemeClr>
                </a:solidFill>
              </a:rPr>
              <a:t>Подсевалова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Наталья Евгеньевна</a:t>
            </a: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600" b="1" dirty="0" err="1" smtClean="0">
                <a:solidFill>
                  <a:schemeClr val="accent5">
                    <a:lumMod val="50000"/>
                  </a:schemeClr>
                </a:solidFill>
              </a:rPr>
              <a:t>Ядрошникова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5">
                    <a:lumMod val="50000"/>
                  </a:schemeClr>
                </a:solidFill>
              </a:rPr>
              <a:t>Людмила 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Васильевна</a:t>
            </a:r>
            <a:endParaRPr 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2" descr="C:\Documents and Settings\Главная медсестра\Рабочий стол\грамота.jpg"/>
          <p:cNvPicPr>
            <a:picLocks noChangeAspect="1" noChangeArrowheads="1"/>
          </p:cNvPicPr>
          <p:nvPr/>
        </p:nvPicPr>
        <p:blipFill rotWithShape="1">
          <a:blip r:embed="rId2" cstate="print"/>
          <a:srcRect l="7289" t="4913" r="4558" b="5277"/>
          <a:stretch/>
        </p:blipFill>
        <p:spPr bwMode="auto">
          <a:xfrm>
            <a:off x="7937086" y="260648"/>
            <a:ext cx="955394" cy="1278695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6512" y="160272"/>
            <a:ext cx="8121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Грамота  Министерства здравоохранения Омской области</a:t>
            </a:r>
            <a:endParaRPr lang="ru-RU" sz="40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Занесены на районную доску  почета</a:t>
            </a:r>
            <a:endParaRPr lang="ru-RU" sz="45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27517"/>
            <a:ext cx="842493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Басканова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Татьяна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Михайловна (2013 г.)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Губа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Валентина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Ивановна (2014 г.)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Ражева Светлана Геннадьевна (2017 г.)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61950" indent="-361950" fontAlgn="base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Шульгач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Надежда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Васильевна (2016 г.)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 descr="C:\Documents and Settings\Главная медсестра\Рабочий стол\murom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9818" y="188640"/>
            <a:ext cx="812662" cy="1296144"/>
          </a:xfrm>
          <a:prstGeom prst="rect">
            <a:avLst/>
          </a:prstGeom>
          <a:noFill/>
        </p:spPr>
      </p:pic>
      <p:pic>
        <p:nvPicPr>
          <p:cNvPr id="3075" name="Picture 3" descr="C:\Documents and Settings\Главная медсестра\Рабочий стол\дос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271676"/>
            <a:ext cx="3754704" cy="231673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IMG_3065.JPG"/>
          <p:cNvPicPr>
            <a:picLocks noChangeAspect="1"/>
          </p:cNvPicPr>
          <p:nvPr/>
        </p:nvPicPr>
        <p:blipFill rotWithShape="1">
          <a:blip r:embed="rId5" cstate="print"/>
          <a:srcRect t="6493"/>
          <a:stretch/>
        </p:blipFill>
        <p:spPr>
          <a:xfrm>
            <a:off x="971600" y="4240144"/>
            <a:ext cx="3528392" cy="234866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22716"/>
            <a:ext cx="8892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Работа Совета по сестринскому делу</a:t>
            </a:r>
            <a:endParaRPr lang="ru-RU" sz="4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4101" name="Picture 5" descr="C:\Documents and Settings\Главная медсестра\Рабочий стол\Фото с дня медсестры-\SAM_0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72" y="892729"/>
            <a:ext cx="3654880" cy="2715419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E:\фото\Новая папка (2)\SAM_0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411" y="3774725"/>
            <a:ext cx="3698700" cy="2894635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 descr="E:\фото\Новая папка (2)\SAM_0291.JPG"/>
          <p:cNvPicPr>
            <a:picLocks noChangeAspect="1" noChangeArrowheads="1"/>
          </p:cNvPicPr>
          <p:nvPr/>
        </p:nvPicPr>
        <p:blipFill rotWithShape="1">
          <a:blip r:embed="rId4" cstate="print"/>
          <a:srcRect l="7956"/>
          <a:stretch/>
        </p:blipFill>
        <p:spPr bwMode="auto">
          <a:xfrm flipH="1">
            <a:off x="5172771" y="3737952"/>
            <a:ext cx="3503684" cy="291564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8" name="Picture 4" descr="E:\фото\Новая папка (2)\SAM_0271.JPG"/>
          <p:cNvPicPr>
            <a:picLocks noChangeAspect="1" noChangeArrowheads="1"/>
          </p:cNvPicPr>
          <p:nvPr/>
        </p:nvPicPr>
        <p:blipFill rotWithShape="1">
          <a:blip r:embed="rId5" cstate="print"/>
          <a:srcRect r="2023"/>
          <a:stretch/>
        </p:blipFill>
        <p:spPr bwMode="auto">
          <a:xfrm>
            <a:off x="5172770" y="892729"/>
            <a:ext cx="3503685" cy="268202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016" y="188640"/>
            <a:ext cx="8892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Профессиональная  деятельность</a:t>
            </a:r>
            <a:endParaRPr lang="ru-RU" sz="4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050" name="Picture 2" descr="E:\фото\Новая папка (2)\SAM_0288.JPG"/>
          <p:cNvPicPr>
            <a:picLocks noChangeAspect="1" noChangeArrowheads="1"/>
          </p:cNvPicPr>
          <p:nvPr/>
        </p:nvPicPr>
        <p:blipFill rotWithShape="1">
          <a:blip r:embed="rId2" cstate="print"/>
          <a:srcRect t="2540"/>
          <a:stretch/>
        </p:blipFill>
        <p:spPr bwMode="auto">
          <a:xfrm>
            <a:off x="4860032" y="1025732"/>
            <a:ext cx="3888432" cy="276330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2" name="Picture 4" descr="E:\фото\Новая папка (2)\SAM_0292.JPG"/>
          <p:cNvPicPr>
            <a:picLocks noChangeAspect="1" noChangeArrowheads="1"/>
          </p:cNvPicPr>
          <p:nvPr/>
        </p:nvPicPr>
        <p:blipFill rotWithShape="1">
          <a:blip r:embed="rId3" cstate="print"/>
          <a:srcRect r="6978"/>
          <a:stretch/>
        </p:blipFill>
        <p:spPr bwMode="auto">
          <a:xfrm flipH="1">
            <a:off x="640076" y="3892581"/>
            <a:ext cx="3499876" cy="2736304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2053" name="Picture 5" descr="E:\фото\Новая папка (2)\SAM_02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8537" y="3861048"/>
            <a:ext cx="3888432" cy="2754305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3074" name="Picture 2" descr="C:\Documents and Settings\Главная медсестра\Мои документы\ОПСА\АКЦИИ ОПСА\Фото с акушерского отделения\4883.JPG"/>
          <p:cNvPicPr>
            <a:picLocks noChangeAspect="1" noChangeArrowheads="1"/>
          </p:cNvPicPr>
          <p:nvPr/>
        </p:nvPicPr>
        <p:blipFill rotWithShape="1">
          <a:blip r:embed="rId5" cstate="print"/>
          <a:srcRect l="2820" b="7175"/>
          <a:stretch/>
        </p:blipFill>
        <p:spPr bwMode="auto">
          <a:xfrm>
            <a:off x="640076" y="1025732"/>
            <a:ext cx="3463872" cy="2757196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Documents and Settings\Главная медсестра\Рабочий стол\Фото с дня медсестры-\Фельдшер-лаборант- Анникова О.В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168352" cy="2664296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5" name="Picture 6" descr="C:\Documents and Settings\Главная медсестра\Рабочий стол\Фото с дня медсестры-\Медицинская сестра- -Королева М.И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07704"/>
            <a:ext cx="3240360" cy="248964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10867" y="4005064"/>
            <a:ext cx="3481613" cy="2592288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9794"/>
          <a:stretch/>
        </p:blipFill>
        <p:spPr bwMode="auto">
          <a:xfrm>
            <a:off x="5273663" y="1196752"/>
            <a:ext cx="3618817" cy="2448272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4016" y="188640"/>
            <a:ext cx="8892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Профессиональная  деятельность</a:t>
            </a:r>
            <a:endParaRPr lang="ru-RU" sz="4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2348880"/>
            <a:ext cx="2160240" cy="2880320"/>
          </a:xfrm>
          <a:prstGeom prst="rect">
            <a:avLst/>
          </a:prstGeom>
          <a:noFill/>
          <a:ln w="222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220</Words>
  <Application>Microsoft Office PowerPoint</Application>
  <PresentationFormat>Экран (4:3)</PresentationFormat>
  <Paragraphs>66</Paragraphs>
  <Slides>23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Sveta</cp:lastModifiedBy>
  <cp:revision>268</cp:revision>
  <dcterms:created xsi:type="dcterms:W3CDTF">2017-07-19T05:29:47Z</dcterms:created>
  <dcterms:modified xsi:type="dcterms:W3CDTF">2017-10-28T08:36:12Z</dcterms:modified>
</cp:coreProperties>
</file>