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2" r:id="rId2"/>
  </p:sldMasterIdLst>
  <p:notesMasterIdLst>
    <p:notesMasterId r:id="rId29"/>
  </p:notesMasterIdLst>
  <p:sldIdLst>
    <p:sldId id="257" r:id="rId3"/>
    <p:sldId id="261" r:id="rId4"/>
    <p:sldId id="263" r:id="rId5"/>
    <p:sldId id="262" r:id="rId6"/>
    <p:sldId id="264" r:id="rId7"/>
    <p:sldId id="265" r:id="rId8"/>
    <p:sldId id="266" r:id="rId9"/>
    <p:sldId id="267" r:id="rId10"/>
    <p:sldId id="268" r:id="rId11"/>
    <p:sldId id="274" r:id="rId12"/>
    <p:sldId id="272" r:id="rId13"/>
    <p:sldId id="269" r:id="rId14"/>
    <p:sldId id="270" r:id="rId15"/>
    <p:sldId id="271" r:id="rId16"/>
    <p:sldId id="281" r:id="rId17"/>
    <p:sldId id="280" r:id="rId18"/>
    <p:sldId id="277" r:id="rId19"/>
    <p:sldId id="282" r:id="rId20"/>
    <p:sldId id="284" r:id="rId21"/>
    <p:sldId id="276" r:id="rId22"/>
    <p:sldId id="275" r:id="rId23"/>
    <p:sldId id="278" r:id="rId24"/>
    <p:sldId id="279" r:id="rId25"/>
    <p:sldId id="283" r:id="rId26"/>
    <p:sldId id="286" r:id="rId27"/>
    <p:sldId id="285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89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ED5E8-E585-4CDB-ACFE-2C609E041400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44440-7ACA-40DD-86D6-6E52CDF7F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06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44440-7ACA-40DD-86D6-6E52CDF7F19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606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721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108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10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E4341-45AD-416C-A43C-45CFA89B617E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DD56B-2631-48C1-9EE2-9019E91C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988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E4341-45AD-416C-A43C-45CFA89B617E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DD56B-2631-48C1-9EE2-9019E91C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40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E4341-45AD-416C-A43C-45CFA89B617E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DD56B-2631-48C1-9EE2-9019E91C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727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E4341-45AD-416C-A43C-45CFA89B617E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DD56B-2631-48C1-9EE2-9019E91C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769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E4341-45AD-416C-A43C-45CFA89B617E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DD56B-2631-48C1-9EE2-9019E91CB1E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2252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E4341-45AD-416C-A43C-45CFA89B617E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DD56B-2631-48C1-9EE2-9019E91CB1E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48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E4341-45AD-416C-A43C-45CFA89B617E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DD56B-2631-48C1-9EE2-9019E91C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7244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E4341-45AD-416C-A43C-45CFA89B617E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DD56B-2631-48C1-9EE2-9019E91C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389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4428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E4341-45AD-416C-A43C-45CFA89B617E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DD56B-2631-48C1-9EE2-9019E91C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738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E4341-45AD-416C-A43C-45CFA89B617E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DD56B-2631-48C1-9EE2-9019E91C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7341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E4341-45AD-416C-A43C-45CFA89B617E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DD56B-2631-48C1-9EE2-9019E91C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639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369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852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539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211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110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684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369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51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9F1BA47-7F52-48CB-BE68-A9A19E079B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864A4-0975-4DC9-90E8-AE2952EDB9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54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microsoft.com/office/2007/relationships/hdphoto" Target="../media/hdphoto5.wdp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png"/><Relationship Id="rId4" Type="http://schemas.openxmlformats.org/officeDocument/2006/relationships/image" Target="../media/image8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microsoft.com/office/2007/relationships/hdphoto" Target="../media/hdphoto1.wdp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3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2513527" y="878355"/>
            <a:ext cx="9144000" cy="4893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7327" y="252805"/>
            <a:ext cx="2216957" cy="13107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7085" y="213019"/>
            <a:ext cx="905001" cy="127652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546859" y="224508"/>
            <a:ext cx="757669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Госпиталь ФКУЗ «МСЧ МВД России по Омской области»</a:t>
            </a:r>
            <a:endParaRPr lang="ru-RU" sz="3200" dirty="0">
              <a:solidFill>
                <a:srgbClr val="00539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65102" y="4124508"/>
            <a:ext cx="9886617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0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Вместе мы - сила!</a:t>
            </a:r>
            <a:endParaRPr lang="ru-RU" sz="80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759" y="243130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175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72" t="5051" r="9320" b="5051"/>
          <a:stretch/>
        </p:blipFill>
        <p:spPr bwMode="auto">
          <a:xfrm>
            <a:off x="571490" y="1141407"/>
            <a:ext cx="1798341" cy="2234007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7702" y="4062673"/>
            <a:ext cx="3078966" cy="2459529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90" y="3601299"/>
            <a:ext cx="3072892" cy="2459529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606184" y="1504954"/>
            <a:ext cx="3545900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Горчакова </a:t>
            </a:r>
            <a:endParaRPr lang="ru-RU" sz="28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Любовь </a:t>
            </a:r>
          </a:p>
          <a:p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Юрьевна</a:t>
            </a:r>
            <a:endParaRPr lang="ru-RU" sz="28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314" r="8514"/>
          <a:stretch/>
        </p:blipFill>
        <p:spPr bwMode="auto">
          <a:xfrm>
            <a:off x="6477000" y="1142977"/>
            <a:ext cx="1783080" cy="2234007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1480" y="3139928"/>
            <a:ext cx="2331720" cy="3382274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8458200" y="1567484"/>
            <a:ext cx="2353529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Лисина </a:t>
            </a:r>
          </a:p>
          <a:p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Елена</a:t>
            </a:r>
          </a:p>
          <a:p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Васильевна</a:t>
            </a:r>
            <a:endParaRPr lang="ru-RU" sz="28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6720" y="193443"/>
            <a:ext cx="1145072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5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000" dirty="0"/>
              <a:t>Участие в региональных мероприятиях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6421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35" t="2738" r="9102" b="4296"/>
          <a:stretch/>
        </p:blipFill>
        <p:spPr bwMode="auto">
          <a:xfrm>
            <a:off x="521952" y="1129134"/>
            <a:ext cx="2362633" cy="2660274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840" y="3949370"/>
            <a:ext cx="3470118" cy="2615935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054035" y="1692295"/>
            <a:ext cx="2843846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Беляева Татьяна Анатольевна</a:t>
            </a:r>
            <a:endParaRPr lang="ru-RU" sz="28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7452" y="3930824"/>
            <a:ext cx="3689148" cy="2585034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8453551" y="1692295"/>
            <a:ext cx="3423897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>
              <a:defRPr sz="28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Новичкова Наталья Валериевна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35" t="6827" r="21431" b="11319"/>
          <a:stretch/>
        </p:blipFill>
        <p:spPr>
          <a:xfrm>
            <a:off x="6154828" y="1129135"/>
            <a:ext cx="2105252" cy="2660273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6" name="TextBox 15"/>
          <p:cNvSpPr txBox="1"/>
          <p:nvPr/>
        </p:nvSpPr>
        <p:spPr>
          <a:xfrm>
            <a:off x="426720" y="193443"/>
            <a:ext cx="1145072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5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000" dirty="0"/>
              <a:t>Участие в региональных мероприятиях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7446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3840" y="239163"/>
            <a:ext cx="1156716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Участие в конкурсе </a:t>
            </a:r>
            <a:r>
              <a:rPr lang="ru-RU" dirty="0" smtClean="0"/>
              <a:t>ОПСА </a:t>
            </a:r>
            <a:r>
              <a:rPr lang="ru-RU" dirty="0"/>
              <a:t>«Лучший плакат на тему «Чужих детей не </a:t>
            </a:r>
            <a:r>
              <a:rPr lang="ru-RU" dirty="0" smtClean="0"/>
              <a:t>бывает»» </a:t>
            </a:r>
            <a:r>
              <a:rPr lang="ru-RU" dirty="0"/>
              <a:t>2017 </a:t>
            </a:r>
            <a:r>
              <a:rPr lang="ru-RU" dirty="0" smtClean="0"/>
              <a:t>год</a:t>
            </a:r>
            <a:endParaRPr lang="ru-RU" dirty="0"/>
          </a:p>
        </p:txBody>
      </p:sp>
      <p:pic>
        <p:nvPicPr>
          <p:cNvPr id="9" name="Picture 2" descr="C:\Users\Главная медсестра\Desktop\КОНКУРС\Чужих детей не бывает ПРОЕКТ\госпиталь МСЧ МВД Сабаева О.А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" y="1752718"/>
            <a:ext cx="5278495" cy="4264291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0818" y="1798438"/>
            <a:ext cx="3325027" cy="3253892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1" name="TextBox 10"/>
          <p:cNvSpPr txBox="1"/>
          <p:nvPr/>
        </p:nvSpPr>
        <p:spPr>
          <a:xfrm>
            <a:off x="6109378" y="5185268"/>
            <a:ext cx="5655902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>
              <a:defRPr sz="28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err="1"/>
              <a:t>Сабаева</a:t>
            </a:r>
            <a:r>
              <a:rPr lang="ru-RU" dirty="0"/>
              <a:t> О. </a:t>
            </a:r>
            <a:r>
              <a:rPr lang="ru-RU" dirty="0"/>
              <a:t>А</a:t>
            </a:r>
            <a:r>
              <a:rPr lang="ru-RU" dirty="0" smtClean="0"/>
              <a:t>., </a:t>
            </a:r>
          </a:p>
          <a:p>
            <a:r>
              <a:rPr lang="ru-RU" dirty="0" smtClean="0"/>
              <a:t>старшая </a:t>
            </a:r>
            <a:r>
              <a:rPr lang="ru-RU" dirty="0"/>
              <a:t>медицинская сестра неврологического отделения</a:t>
            </a:r>
          </a:p>
        </p:txBody>
      </p:sp>
    </p:spTree>
    <p:extLst>
      <p:ext uri="{BB962C8B-B14F-4D97-AF65-F5344CB8AC3E}">
        <p14:creationId xmlns:p14="http://schemas.microsoft.com/office/powerpoint/2010/main" val="45084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45921" y="254403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Участие в акциях </a:t>
            </a:r>
            <a:r>
              <a:rPr lang="ru-RU" dirty="0" smtClean="0"/>
              <a:t>РАМС и ОПСА</a:t>
            </a:r>
            <a:endParaRPr lang="ru-RU" dirty="0"/>
          </a:p>
        </p:txBody>
      </p:sp>
      <p:pic>
        <p:nvPicPr>
          <p:cNvPr id="9" name="Picture 2" descr="D:\Рабстол\Диабет\отчет госпиталя МСЧ МВД  07.04.2016\DSC0311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44713" y="1128163"/>
            <a:ext cx="2591635" cy="3194996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570811" y="4561780"/>
            <a:ext cx="3139440" cy="17851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22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Всероссийская акция, посвященная Всемирному дню здоровья «Диабет</a:t>
            </a:r>
            <a:r>
              <a:rPr lang="ru-RU" dirty="0" smtClean="0"/>
              <a:t>»  </a:t>
            </a:r>
            <a:r>
              <a:rPr lang="ru-RU" dirty="0"/>
              <a:t>7 апреля 2016 </a:t>
            </a:r>
            <a:r>
              <a:rPr lang="ru-RU" dirty="0" smtClean="0"/>
              <a:t>г.</a:t>
            </a:r>
            <a:endParaRPr lang="ru-R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6428" y="1176118"/>
            <a:ext cx="3667708" cy="3133101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408037" y="4500820"/>
            <a:ext cx="3738739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22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Всероссийская акция, посвященная Всемирному дню гигиены рук «Чистые руки спасут жизни</a:t>
            </a:r>
            <a:r>
              <a:rPr lang="ru-RU" dirty="0" smtClean="0"/>
              <a:t>»</a:t>
            </a:r>
          </a:p>
          <a:p>
            <a:r>
              <a:rPr lang="ru-RU" dirty="0" smtClean="0"/>
              <a:t> </a:t>
            </a:r>
            <a:r>
              <a:rPr lang="ru-RU" dirty="0"/>
              <a:t>5 мая 2016 </a:t>
            </a:r>
            <a:r>
              <a:rPr lang="ru-RU" dirty="0" smtClean="0"/>
              <a:t>г.</a:t>
            </a:r>
            <a:endParaRPr lang="ru-RU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543" y="1131700"/>
            <a:ext cx="2549460" cy="3154323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0" y="4460319"/>
            <a:ext cx="4529957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>
              <a:defRPr sz="28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2200" dirty="0" smtClean="0"/>
              <a:t>Всероссийская акция, посвященная Всемирному дню борьбы </a:t>
            </a:r>
            <a:r>
              <a:rPr lang="ru-RU" sz="2200" dirty="0"/>
              <a:t>против рака «Медицинские сестры </a:t>
            </a:r>
            <a:r>
              <a:rPr lang="ru-RU" sz="2200" dirty="0" smtClean="0"/>
              <a:t>             в </a:t>
            </a:r>
            <a:r>
              <a:rPr lang="ru-RU" sz="2200" dirty="0"/>
              <a:t>борьбе против рака» </a:t>
            </a:r>
            <a:endParaRPr lang="ru-RU" sz="2200" dirty="0" smtClean="0"/>
          </a:p>
          <a:p>
            <a:pPr algn="ctr"/>
            <a:r>
              <a:rPr lang="ru-RU" sz="2200" dirty="0" smtClean="0"/>
              <a:t>4 </a:t>
            </a:r>
            <a:r>
              <a:rPr lang="ru-RU" sz="2200" dirty="0"/>
              <a:t>февраля 2016 </a:t>
            </a:r>
            <a:r>
              <a:rPr lang="ru-RU" sz="2200" dirty="0" smtClean="0"/>
              <a:t>г.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90229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228232" y="5498320"/>
            <a:ext cx="5202906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22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800" dirty="0"/>
              <a:t>Всероссийская акция «Белая ромашка» 2017 год</a:t>
            </a:r>
            <a:endParaRPr lang="ru-RU" sz="280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022" y="1480833"/>
            <a:ext cx="4907465" cy="3680598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8" name="TextBox 17"/>
          <p:cNvSpPr txBox="1"/>
          <p:nvPr/>
        </p:nvSpPr>
        <p:spPr>
          <a:xfrm>
            <a:off x="480801" y="5472453"/>
            <a:ext cx="466110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22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800" dirty="0"/>
              <a:t>День борьбы с </a:t>
            </a:r>
            <a:r>
              <a:rPr lang="ru-RU" sz="2800" dirty="0" smtClean="0"/>
              <a:t>ВИЧ-инфекцией </a:t>
            </a:r>
            <a:r>
              <a:rPr lang="ru-RU" sz="2800" dirty="0"/>
              <a:t>2016 год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5338" y="1515646"/>
            <a:ext cx="5472633" cy="3645785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1" name="TextBox 10"/>
          <p:cNvSpPr txBox="1"/>
          <p:nvPr/>
        </p:nvSpPr>
        <p:spPr>
          <a:xfrm>
            <a:off x="1645921" y="254403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Участие в акциях </a:t>
            </a:r>
            <a:r>
              <a:rPr lang="ru-RU" dirty="0" smtClean="0"/>
              <a:t>РАМС и ОПСА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37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324809" y="200598"/>
            <a:ext cx="11577631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Ежегодное проведение отчетного собрания о деятельности ОПСА</a:t>
            </a: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152400" y="4810089"/>
            <a:ext cx="3839762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28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Отчёт  </a:t>
            </a:r>
            <a:endParaRPr lang="ru-RU" dirty="0"/>
          </a:p>
          <a:p>
            <a:r>
              <a:rPr lang="ru-RU" dirty="0" smtClean="0"/>
              <a:t>за 2010 </a:t>
            </a:r>
            <a:r>
              <a:rPr lang="ru-RU" dirty="0"/>
              <a:t>- 2015 </a:t>
            </a:r>
            <a:r>
              <a:rPr lang="ru-RU" dirty="0" smtClean="0"/>
              <a:t>гг</a:t>
            </a:r>
            <a:r>
              <a:rPr lang="ru-RU" dirty="0"/>
              <a:t>. </a:t>
            </a:r>
          </a:p>
          <a:p>
            <a:r>
              <a:rPr lang="ru-RU" dirty="0"/>
              <a:t> Стратегия  </a:t>
            </a:r>
            <a:endParaRPr lang="ru-RU" dirty="0" smtClean="0"/>
          </a:p>
          <a:p>
            <a:r>
              <a:rPr lang="ru-RU" dirty="0" smtClean="0"/>
              <a:t>2015 – 2020 гг.</a:t>
            </a:r>
            <a:endParaRPr lang="ru-RU" dirty="0"/>
          </a:p>
        </p:txBody>
      </p:sp>
      <p:pic>
        <p:nvPicPr>
          <p:cNvPr id="18" name="Picture 2" descr="F:\Отчет в ОПСА за  2016год\IMG_197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6098"/>
          <a:stretch/>
        </p:blipFill>
        <p:spPr bwMode="auto">
          <a:xfrm>
            <a:off x="7787532" y="1936666"/>
            <a:ext cx="3932027" cy="2814902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F:\Совет СД\ОТЧЕТ ОПСА 2016 08.02.2017\IMG_198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642" y="3749040"/>
            <a:ext cx="3611715" cy="2708786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F:\Совет СД\отчет ОПСА 2015 10.03.2016\IMG_1770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400"/>
          <a:stretch/>
        </p:blipFill>
        <p:spPr bwMode="auto">
          <a:xfrm>
            <a:off x="431488" y="1936666"/>
            <a:ext cx="3195632" cy="2789218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8294699" y="4915716"/>
            <a:ext cx="334865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 </a:t>
            </a:r>
            <a:r>
              <a:rPr lang="ru-RU" sz="28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год</a:t>
            </a:r>
            <a:endParaRPr lang="ru-RU" sz="28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65163" y="2195746"/>
            <a:ext cx="3456717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Вручение </a:t>
            </a:r>
            <a:r>
              <a:rPr lang="ru-RU" sz="28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удостоверений </a:t>
            </a:r>
            <a:endParaRPr lang="ru-RU" sz="28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членам </a:t>
            </a:r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ОПСА</a:t>
            </a:r>
            <a:endParaRPr lang="ru-RU" sz="28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1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426720" y="231714"/>
            <a:ext cx="1142999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Международный день медицинской сестры</a:t>
            </a:r>
            <a:endParaRPr lang="ru-RU" dirty="0"/>
          </a:p>
        </p:txBody>
      </p:sp>
      <p:pic>
        <p:nvPicPr>
          <p:cNvPr id="10" name="Picture 3" descr="F:\Совет СД\IMG_073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512"/>
          <a:stretch/>
        </p:blipFill>
        <p:spPr bwMode="auto">
          <a:xfrm>
            <a:off x="7007813" y="3882901"/>
            <a:ext cx="4626480" cy="2636721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F:\Совет СД\СОВЕТ МСЧ МВД 018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512"/>
          <a:stretch/>
        </p:blipFill>
        <p:spPr bwMode="auto">
          <a:xfrm>
            <a:off x="2112007" y="3882901"/>
            <a:ext cx="4254235" cy="2636720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E:\user\Documents\День медсестры 2016\Фотографии\IMG_067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350"/>
          <a:stretch/>
        </p:blipFill>
        <p:spPr bwMode="auto">
          <a:xfrm>
            <a:off x="426720" y="1015800"/>
            <a:ext cx="4864827" cy="2680510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F:\NurseDay\image (22)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427"/>
          <a:stretch/>
        </p:blipFill>
        <p:spPr bwMode="auto">
          <a:xfrm>
            <a:off x="6141719" y="966261"/>
            <a:ext cx="4798341" cy="2730049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52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1646597" y="314976"/>
            <a:ext cx="8824321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err="1"/>
              <a:t>Общегоспитальные</a:t>
            </a:r>
            <a:r>
              <a:rPr lang="ru-RU" dirty="0"/>
              <a:t> мероприятия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3038" y="4287665"/>
            <a:ext cx="295922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Конференции</a:t>
            </a:r>
            <a:endParaRPr lang="ru-RU" sz="28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92438" y="4227151"/>
            <a:ext cx="3787845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Собрания </a:t>
            </a:r>
            <a:endParaRPr lang="ru-RU" sz="2800" b="1" dirty="0" smtClean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членами ОПСА</a:t>
            </a:r>
            <a:endParaRPr lang="ru-RU" sz="28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23876" y="3533762"/>
            <a:ext cx="176368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Семинар</a:t>
            </a:r>
          </a:p>
        </p:txBody>
      </p:sp>
      <p:pic>
        <p:nvPicPr>
          <p:cNvPr id="13" name="Picture 7" descr="F:\Совет СД\ОТЧЕТ ОПСА 2016 08.02.2017\IMG_198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35"/>
          <a:stretch/>
        </p:blipFill>
        <p:spPr bwMode="auto">
          <a:xfrm>
            <a:off x="7833359" y="1493521"/>
            <a:ext cx="4030831" cy="2632080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F:\Совет СД\конференция СТРЕСС Чугреева ЛА х.о\IMG_084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8778"/>
          <a:stretch/>
        </p:blipFill>
        <p:spPr bwMode="auto">
          <a:xfrm>
            <a:off x="262737" y="1524000"/>
            <a:ext cx="3902167" cy="2589849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8704" y="4203724"/>
            <a:ext cx="3927534" cy="2296266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36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F:\Совет СД\123___09\IMG_195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466" y="1767840"/>
            <a:ext cx="3598305" cy="3238437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601372" y="193225"/>
            <a:ext cx="8978899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Проведение </a:t>
            </a:r>
            <a:r>
              <a:rPr lang="ru-RU" dirty="0" err="1"/>
              <a:t>общегоспитальных</a:t>
            </a:r>
            <a:r>
              <a:rPr lang="ru-RU" dirty="0"/>
              <a:t> мастер-классов</a:t>
            </a:r>
          </a:p>
        </p:txBody>
      </p:sp>
      <p:pic>
        <p:nvPicPr>
          <p:cNvPr id="17" name="Picture 3" descr="F:\Совет СД\122___07\IMG_190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840976" y="3599792"/>
            <a:ext cx="2898226" cy="3047904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0752" y="3674634"/>
            <a:ext cx="2730110" cy="2898223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0862" y="1767840"/>
            <a:ext cx="2771194" cy="3238437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438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1957590" y="220230"/>
            <a:ext cx="8724599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Участие в системе непрерывного  медицинского образования</a:t>
            </a:r>
            <a:endParaRPr lang="ru-RU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231" t="30847" r="10613"/>
          <a:stretch/>
        </p:blipFill>
        <p:spPr bwMode="auto">
          <a:xfrm>
            <a:off x="6902667" y="2607130"/>
            <a:ext cx="4885475" cy="3383281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 descr="C:\Users\Главная медсестра\Desktop\КАДРЫ\Готовые портфолио\Кириченко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9586" y="2058765"/>
            <a:ext cx="3221986" cy="4484665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3" name="Picture 3" descr="C:\Users\Главная медсестра\Desktop\certificat_nikolaev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063" y="4527573"/>
            <a:ext cx="3040186" cy="2015857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51" name="Picture 27" descr="C:\Users\Sveta\Desktop\Рисунок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63" y="2105126"/>
            <a:ext cx="3040186" cy="2147925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66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11" t="19180" r="4493"/>
          <a:stretch/>
        </p:blipFill>
        <p:spPr>
          <a:xfrm>
            <a:off x="1014488" y="1683695"/>
            <a:ext cx="10226040" cy="4730098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TextBox 1"/>
          <p:cNvSpPr txBox="1"/>
          <p:nvPr/>
        </p:nvSpPr>
        <p:spPr>
          <a:xfrm>
            <a:off x="283997" y="253576"/>
            <a:ext cx="1156510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сегодняшний день в рядах ОПСА </a:t>
            </a:r>
            <a:endParaRPr lang="en-US" sz="4000" b="1" dirty="0" smtClean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состоит </a:t>
            </a:r>
            <a:r>
              <a:rPr lang="ru-RU" sz="40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72% медицинских сестер </a:t>
            </a:r>
            <a:r>
              <a:rPr lang="ru-RU" sz="40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госпиталя</a:t>
            </a:r>
            <a:endParaRPr lang="ru-RU" sz="40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64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996156" y="265950"/>
            <a:ext cx="1046432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Работа с молодыми специалистами</a:t>
            </a:r>
            <a:endParaRPr lang="ru-RU" dirty="0"/>
          </a:p>
        </p:txBody>
      </p:sp>
      <p:pic>
        <p:nvPicPr>
          <p:cNvPr id="9" name="Picture 2" descr="F:\госпиталь 7 июля 2017\IMG_20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134" y="1143000"/>
            <a:ext cx="4231816" cy="3520440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F:\госпиталь 7 июля 2017\IMG_199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34920" y="1257300"/>
            <a:ext cx="3426137" cy="3520440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F:\госпиталь 7 июля 2017\IMG_201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3382" y="3048000"/>
            <a:ext cx="3689481" cy="3520440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72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1028700" y="220230"/>
            <a:ext cx="107518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Профессиональная деятельность</a:t>
            </a:r>
            <a:endParaRPr lang="ru-RU" dirty="0"/>
          </a:p>
        </p:txBody>
      </p:sp>
      <p:pic>
        <p:nvPicPr>
          <p:cNvPr id="9" name="Picture 2" descr="F:\Совет СД\Каримова\IMG_068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475" y="1074420"/>
            <a:ext cx="3128478" cy="3794760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64"/>
          <a:stretch/>
        </p:blipFill>
        <p:spPr bwMode="auto">
          <a:xfrm>
            <a:off x="8274624" y="2712720"/>
            <a:ext cx="3536879" cy="3794760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920" y="2177306"/>
            <a:ext cx="5241864" cy="3494576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14160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531" y="1068557"/>
            <a:ext cx="4753858" cy="3169238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2130" y="1090616"/>
            <a:ext cx="4743630" cy="3162419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028700" y="220230"/>
            <a:ext cx="107518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Профессиональная деятельность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9149" y="3552778"/>
            <a:ext cx="4359303" cy="2906202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39357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3141935" y="340511"/>
            <a:ext cx="5612901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Общественная жизнь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9560" y="5464176"/>
            <a:ext cx="11490959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Слет туристов и спартакиада Омской областной организации Общероссийского профсоюза работников государственных учреждений и общественного обслуживания</a:t>
            </a:r>
            <a:endParaRPr lang="ru-RU" sz="24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3" descr="F:\Совет СД\крутая горка 2015\DSC_022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61" t="14992" r="6750" b="11258"/>
          <a:stretch/>
        </p:blipFill>
        <p:spPr bwMode="auto">
          <a:xfrm>
            <a:off x="7934288" y="2049780"/>
            <a:ext cx="3815751" cy="2266990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F:\Совет СД\крутая горка 2015\DSC_043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171" y="3023390"/>
            <a:ext cx="3353269" cy="2221001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59" t="3326" b="2992"/>
          <a:stretch/>
        </p:blipFill>
        <p:spPr bwMode="auto">
          <a:xfrm>
            <a:off x="5257800" y="1177795"/>
            <a:ext cx="2514600" cy="3627120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F:\Совет СД\крутая горка 2015\DSC_073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" y="1132075"/>
            <a:ext cx="3353269" cy="2221001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2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52400" y="5116634"/>
            <a:ext cx="11871959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команды и участие в Межведомственной детской спортивно-патриотической игре «Юный патриот Отечества» в рамках реализации государственной программы «Патриотическое воспитание граждан Российской Федерации 2016-2020гг»</a:t>
            </a:r>
            <a:endParaRPr lang="ru-RU" sz="24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3" descr="F:\Совет СД\юный патриот 2017\IMG_04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074" y="1174762"/>
            <a:ext cx="2875066" cy="1916711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F:\Совет СД\юный патриот 2017\IMG_038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135" y="1174762"/>
            <a:ext cx="2851083" cy="1900722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F:\Совет СД\юный патриот 2017\IMG_039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5087" y="3000033"/>
            <a:ext cx="3019149" cy="2012766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9204" y="3048060"/>
            <a:ext cx="3067196" cy="2044797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1865" y="1159522"/>
            <a:ext cx="2875067" cy="2012766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141935" y="340511"/>
            <a:ext cx="5612901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Общественная жизнь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68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99" y="1045788"/>
            <a:ext cx="3857275" cy="2564629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9037" y="3875396"/>
            <a:ext cx="3532407" cy="2637531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893"/>
          <a:stretch/>
        </p:blipFill>
        <p:spPr>
          <a:xfrm>
            <a:off x="6009345" y="1048397"/>
            <a:ext cx="4233438" cy="2564629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752" y="3823776"/>
            <a:ext cx="4067481" cy="2704391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3202894" y="261702"/>
            <a:ext cx="5612901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Общественная жизнь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118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5144" y="1967424"/>
            <a:ext cx="6330023" cy="4220015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187604" y="2395610"/>
            <a:ext cx="5451196" cy="35394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24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ru-RU" sz="2800" dirty="0"/>
              <a:t>Нежность, ласковость, терпение и вежливость - </a:t>
            </a:r>
            <a:r>
              <a:rPr lang="ru-RU" sz="2800" dirty="0" smtClean="0"/>
              <a:t>  вот </a:t>
            </a:r>
            <a:r>
              <a:rPr lang="ru-RU" sz="2800" dirty="0"/>
              <a:t>составные элементы хорошего стиля работы, </a:t>
            </a:r>
            <a:r>
              <a:rPr lang="ru-RU" sz="2800" dirty="0" smtClean="0"/>
              <a:t>              в </a:t>
            </a:r>
            <a:r>
              <a:rPr lang="ru-RU" sz="2800" dirty="0"/>
              <a:t>них и выражается </a:t>
            </a:r>
            <a:r>
              <a:rPr lang="ru-RU" sz="2800" dirty="0" smtClean="0"/>
              <a:t>     заботли­вость</a:t>
            </a:r>
            <a:r>
              <a:rPr lang="ru-RU" sz="2800" dirty="0"/>
              <a:t>, внимание </a:t>
            </a:r>
            <a:r>
              <a:rPr lang="ru-RU" sz="2800" dirty="0" smtClean="0"/>
              <a:t>             и </a:t>
            </a:r>
            <a:r>
              <a:rPr lang="ru-RU" sz="2800" dirty="0"/>
              <a:t>любовь к </a:t>
            </a:r>
            <a:r>
              <a:rPr lang="ru-RU" sz="2800" dirty="0" smtClean="0"/>
              <a:t>своим больным</a:t>
            </a:r>
            <a:r>
              <a:rPr lang="ru-RU" sz="2800" dirty="0"/>
              <a:t>. </a:t>
            </a:r>
            <a:endParaRPr lang="ru-RU" sz="2800" dirty="0" smtClean="0"/>
          </a:p>
          <a:p>
            <a:pPr algn="l"/>
            <a:r>
              <a:rPr lang="ru-RU" sz="2800" dirty="0" smtClean="0"/>
              <a:t>И</a:t>
            </a:r>
            <a:r>
              <a:rPr lang="ru-RU" sz="2800" dirty="0"/>
              <a:t>. </a:t>
            </a:r>
            <a:r>
              <a:rPr lang="ru-RU" sz="2800" dirty="0"/>
              <a:t>Харди. </a:t>
            </a:r>
            <a:endParaRPr lang="ru-RU" sz="28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513527" y="878355"/>
            <a:ext cx="9144000" cy="4893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7327" y="252805"/>
            <a:ext cx="2216957" cy="13107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7085" y="213019"/>
            <a:ext cx="905001" cy="127652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46859" y="346428"/>
            <a:ext cx="757669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6000" dirty="0" smtClean="0"/>
              <a:t>Вместе мы – сила!</a:t>
            </a:r>
            <a:endParaRPr lang="ru-RU" sz="6000" dirty="0"/>
          </a:p>
        </p:txBody>
      </p:sp>
      <p:pic>
        <p:nvPicPr>
          <p:cNvPr id="13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759" y="243130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25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30" y="1803615"/>
            <a:ext cx="2115309" cy="2805870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3559" y="3870586"/>
            <a:ext cx="2284927" cy="2672896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1" name="TextBox 10"/>
          <p:cNvSpPr txBox="1"/>
          <p:nvPr/>
        </p:nvSpPr>
        <p:spPr>
          <a:xfrm>
            <a:off x="2697479" y="1803615"/>
            <a:ext cx="9265921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600" b="1" i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Николаева Наталия </a:t>
            </a:r>
            <a:r>
              <a:rPr lang="ru-RU" sz="2600" b="1" i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Николаевна</a:t>
            </a:r>
            <a:r>
              <a:rPr lang="ru-RU" sz="2600" b="1" i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2600" b="1" i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600" b="1" i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главная </a:t>
            </a:r>
            <a:r>
              <a:rPr lang="ru-RU" sz="26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медицинская </a:t>
            </a:r>
            <a:r>
              <a:rPr lang="ru-RU" sz="26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сестра, член Координационного совета,  заместитель </a:t>
            </a:r>
            <a:r>
              <a:rPr lang="ru-RU" sz="26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председателя </a:t>
            </a:r>
            <a:r>
              <a:rPr lang="ru-RU" sz="26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информационно-аналитического </a:t>
            </a:r>
            <a:r>
              <a:rPr lang="ru-RU" sz="26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комитета </a:t>
            </a:r>
            <a:r>
              <a:rPr lang="ru-RU" sz="26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ОПСА</a:t>
            </a:r>
            <a:endParaRPr lang="ru-RU" sz="26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361" y="4809210"/>
            <a:ext cx="904548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>
              <a:defRPr sz="2600" b="1" i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/>
            <a:r>
              <a:rPr lang="ru-RU" dirty="0" err="1"/>
              <a:t>Кучман</a:t>
            </a:r>
            <a:r>
              <a:rPr lang="ru-RU" dirty="0"/>
              <a:t> Ольга </a:t>
            </a:r>
            <a:r>
              <a:rPr lang="ru-RU" dirty="0" smtClean="0"/>
              <a:t>Юрьевна,</a:t>
            </a:r>
          </a:p>
          <a:p>
            <a:pPr algn="r"/>
            <a:endParaRPr lang="ru-RU" sz="2000" dirty="0"/>
          </a:p>
          <a:p>
            <a:pPr algn="r"/>
            <a:r>
              <a:rPr lang="ru-RU" i="0" dirty="0" smtClean="0"/>
              <a:t>ключевой </a:t>
            </a:r>
            <a:r>
              <a:rPr lang="ru-RU" i="0" dirty="0"/>
              <a:t>член </a:t>
            </a:r>
            <a:r>
              <a:rPr lang="ru-RU" i="0" dirty="0" smtClean="0"/>
              <a:t>ОПСА</a:t>
            </a:r>
            <a:endParaRPr lang="ru-RU" i="0" dirty="0"/>
          </a:p>
        </p:txBody>
      </p:sp>
      <p:sp>
        <p:nvSpPr>
          <p:cNvPr id="13" name="TextBox 12"/>
          <p:cNvSpPr txBox="1"/>
          <p:nvPr/>
        </p:nvSpPr>
        <p:spPr>
          <a:xfrm>
            <a:off x="283997" y="253576"/>
            <a:ext cx="1156510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сегодняшний день в рядах ОПСА </a:t>
            </a:r>
            <a:endParaRPr lang="en-US" sz="4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состоит </a:t>
            </a:r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72% медицинских сестер </a:t>
            </a:r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госпиталя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34148" y="254403"/>
            <a:ext cx="649827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5000" dirty="0"/>
              <a:t>Галерея славы</a:t>
            </a:r>
            <a:endParaRPr lang="ru-RU" sz="5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7988" y="1468435"/>
            <a:ext cx="2281546" cy="3226824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149" r="10923"/>
          <a:stretch/>
        </p:blipFill>
        <p:spPr>
          <a:xfrm>
            <a:off x="375301" y="1471312"/>
            <a:ext cx="2404567" cy="3223946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5456" y="1453194"/>
            <a:ext cx="2365570" cy="3257303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3" name="TextBox 12"/>
          <p:cNvSpPr txBox="1"/>
          <p:nvPr/>
        </p:nvSpPr>
        <p:spPr>
          <a:xfrm>
            <a:off x="108395" y="4937931"/>
            <a:ext cx="5661530" cy="1600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6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Городецкая Татьяна Васильевна </a:t>
            </a:r>
            <a:endParaRPr lang="ru-RU" sz="26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0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6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Благодарность </a:t>
            </a:r>
            <a:r>
              <a:rPr lang="ru-RU" sz="26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заместителя министра внутренних дел </a:t>
            </a:r>
            <a:r>
              <a:rPr lang="ru-RU" sz="26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РФ</a:t>
            </a:r>
            <a:endParaRPr lang="ru-RU" sz="26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40523" y="4953171"/>
            <a:ext cx="5370983" cy="1600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26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Горчакова Любовь Юрьевна </a:t>
            </a:r>
            <a:endParaRPr lang="ru-RU" dirty="0"/>
          </a:p>
          <a:p>
            <a:endParaRPr lang="ru-RU" sz="2000" dirty="0" smtClean="0"/>
          </a:p>
          <a:p>
            <a:r>
              <a:rPr lang="ru-RU" dirty="0" smtClean="0"/>
              <a:t>Благодарность </a:t>
            </a:r>
            <a:r>
              <a:rPr lang="ru-RU" dirty="0"/>
              <a:t>министра </a:t>
            </a:r>
            <a:r>
              <a:rPr lang="ru-RU" dirty="0"/>
              <a:t>внутренних дел </a:t>
            </a:r>
            <a:r>
              <a:rPr lang="ru-RU" dirty="0" smtClean="0"/>
              <a:t>РФ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0968" r="19328"/>
          <a:stretch/>
        </p:blipFill>
        <p:spPr>
          <a:xfrm>
            <a:off x="6501445" y="1468434"/>
            <a:ext cx="2481873" cy="3226823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81840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085" y="1466438"/>
            <a:ext cx="5410200" cy="3815402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8690" y="1466438"/>
            <a:ext cx="3385430" cy="3755968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9" name="TextBox 8"/>
          <p:cNvSpPr txBox="1"/>
          <p:nvPr/>
        </p:nvSpPr>
        <p:spPr>
          <a:xfrm>
            <a:off x="15240" y="5441916"/>
            <a:ext cx="11887199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2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200" dirty="0">
                <a:solidFill>
                  <a:srgbClr val="005392"/>
                </a:solidFill>
              </a:rPr>
              <a:t>Савинова Людмила Петровна </a:t>
            </a:r>
          </a:p>
          <a:p>
            <a:r>
              <a:rPr lang="ru-RU" sz="3200" dirty="0">
                <a:solidFill>
                  <a:srgbClr val="005392"/>
                </a:solidFill>
              </a:rPr>
              <a:t>награждена медалью МВД России «200 лет МВД России»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34148" y="254403"/>
            <a:ext cx="649827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5000" dirty="0"/>
              <a:t>Галерея славы</a:t>
            </a:r>
            <a:endParaRPr lang="ru-RU" sz="5000" dirty="0"/>
          </a:p>
        </p:txBody>
      </p:sp>
    </p:spTree>
    <p:extLst>
      <p:ext uri="{BB962C8B-B14F-4D97-AF65-F5344CB8AC3E}">
        <p14:creationId xmlns:p14="http://schemas.microsoft.com/office/powerpoint/2010/main" val="98807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290"/>
          <a:stretch/>
        </p:blipFill>
        <p:spPr>
          <a:xfrm>
            <a:off x="533400" y="1088070"/>
            <a:ext cx="2002628" cy="1479306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19" r="11854"/>
          <a:stretch/>
        </p:blipFill>
        <p:spPr>
          <a:xfrm>
            <a:off x="746760" y="2913977"/>
            <a:ext cx="2568398" cy="2822965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9925" y="2913977"/>
            <a:ext cx="2655858" cy="2822965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76" r="10469"/>
          <a:stretch/>
        </p:blipFill>
        <p:spPr>
          <a:xfrm>
            <a:off x="8295602" y="2935451"/>
            <a:ext cx="2499360" cy="2826759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4" name="TextBox 13"/>
          <p:cNvSpPr txBox="1"/>
          <p:nvPr/>
        </p:nvSpPr>
        <p:spPr>
          <a:xfrm>
            <a:off x="595393" y="5926876"/>
            <a:ext cx="318412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>
              <a:defRPr sz="30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Осокина </a:t>
            </a:r>
            <a:r>
              <a:rPr lang="ru-RU" dirty="0" smtClean="0"/>
              <a:t>Ю. Н</a:t>
            </a:r>
            <a:r>
              <a:rPr lang="ru-RU" dirty="0"/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44986" y="5929850"/>
            <a:ext cx="3427414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>
              <a:defRPr sz="30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Новичкова Н. В.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972985" y="5912383"/>
            <a:ext cx="3388434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>
              <a:defRPr sz="30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dirty="0" err="1"/>
              <a:t>Стафеева</a:t>
            </a:r>
            <a:r>
              <a:rPr lang="ru-RU" dirty="0"/>
              <a:t> И. В.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00126" y="1304767"/>
            <a:ext cx="8987073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32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ru-RU" sz="3000" dirty="0"/>
              <a:t>Награждены Почетной </a:t>
            </a:r>
            <a:r>
              <a:rPr lang="ru-RU" sz="3000" dirty="0" smtClean="0"/>
              <a:t>грамотой </a:t>
            </a:r>
            <a:r>
              <a:rPr lang="ru-RU" sz="3000" dirty="0"/>
              <a:t>управления МВД России по Омской области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34148" y="254403"/>
            <a:ext cx="649827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5000" dirty="0"/>
              <a:t>Галерея славы</a:t>
            </a:r>
            <a:endParaRPr lang="ru-RU" sz="5000" dirty="0"/>
          </a:p>
        </p:txBody>
      </p:sp>
    </p:spTree>
    <p:extLst>
      <p:ext uri="{BB962C8B-B14F-4D97-AF65-F5344CB8AC3E}">
        <p14:creationId xmlns:p14="http://schemas.microsoft.com/office/powerpoint/2010/main" val="313140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54244" y="223923"/>
            <a:ext cx="5922519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5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Наши достижения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1" y="1181882"/>
            <a:ext cx="2858093" cy="4042243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7463" y="1222478"/>
            <a:ext cx="2600937" cy="4042242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9260" y="1237718"/>
            <a:ext cx="3362329" cy="2241553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3138" y="3059844"/>
            <a:ext cx="3246422" cy="2164281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1" name="TextBox 10"/>
          <p:cNvSpPr txBox="1"/>
          <p:nvPr/>
        </p:nvSpPr>
        <p:spPr>
          <a:xfrm>
            <a:off x="152401" y="5230371"/>
            <a:ext cx="11795760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>
              <a:defRPr sz="30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dirty="0" err="1"/>
              <a:t>Афонькина</a:t>
            </a:r>
            <a:r>
              <a:rPr lang="ru-RU" dirty="0"/>
              <a:t> Н. И.</a:t>
            </a:r>
            <a:r>
              <a:rPr lang="en-US" dirty="0"/>
              <a:t> </a:t>
            </a:r>
            <a:endParaRPr lang="ru-RU" dirty="0"/>
          </a:p>
          <a:p>
            <a:pPr algn="ctr"/>
            <a:r>
              <a:rPr lang="ru-RU" dirty="0" smtClean="0"/>
              <a:t>Награждена </a:t>
            </a:r>
            <a:r>
              <a:rPr lang="ru-RU" dirty="0"/>
              <a:t>благодарственным письмом </a:t>
            </a:r>
            <a:endParaRPr lang="ru-RU" dirty="0" smtClean="0"/>
          </a:p>
          <a:p>
            <a:pPr algn="ctr"/>
            <a:r>
              <a:rPr lang="ru-RU" dirty="0" smtClean="0"/>
              <a:t>Главного </a:t>
            </a:r>
            <a:r>
              <a:rPr lang="ru-RU" dirty="0"/>
              <a:t>управления МЧС России по Омской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30651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:\на конкурс\из почты\IMG_0802-24-02-17-20-18.jpe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829" y="2607401"/>
            <a:ext cx="4132317" cy="2669038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9" name="Прямоугольник 8"/>
          <p:cNvSpPr/>
          <p:nvPr/>
        </p:nvSpPr>
        <p:spPr>
          <a:xfrm>
            <a:off x="137160" y="5436490"/>
            <a:ext cx="529677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200" b="1" dirty="0" err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Афонькина</a:t>
            </a:r>
            <a:r>
              <a:rPr lang="ru-RU" sz="22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Наталья Ивановна</a:t>
            </a:r>
          </a:p>
          <a:p>
            <a:pPr algn="ctr"/>
            <a:r>
              <a:rPr lang="ru-RU" sz="22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Номинация </a:t>
            </a:r>
            <a:r>
              <a:rPr lang="ru-RU" sz="22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«Лучшая старшая медицинская сестра» </a:t>
            </a:r>
            <a:endParaRPr lang="ru-RU" sz="22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3" descr="IMG_066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6249" y="2610248"/>
            <a:ext cx="3889428" cy="2602383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7503974" y="5406010"/>
            <a:ext cx="455659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2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Каримова Оксана Викторовна </a:t>
            </a:r>
          </a:p>
          <a:p>
            <a:pPr algn="ctr"/>
            <a:r>
              <a:rPr lang="ru-RU" sz="22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Номинация «Лучшая медицинская сестра» </a:t>
            </a:r>
            <a:endParaRPr lang="ru-RU" sz="22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1923" y="2607401"/>
            <a:ext cx="1887160" cy="2669038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3" name="TextBox 12"/>
          <p:cNvSpPr txBox="1"/>
          <p:nvPr/>
        </p:nvSpPr>
        <p:spPr>
          <a:xfrm>
            <a:off x="3254244" y="223923"/>
            <a:ext cx="5922519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5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Наши достижения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5395" y="1278157"/>
            <a:ext cx="11501325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6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Победители </a:t>
            </a:r>
            <a:r>
              <a:rPr lang="en-US" sz="26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6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этапа Всероссийского конкурса «Лучший специалист со средним медицинским </a:t>
            </a:r>
            <a:r>
              <a:rPr lang="ru-RU" sz="26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600" b="1" dirty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фармацевтическим образованием</a:t>
            </a:r>
            <a:r>
              <a:rPr lang="ru-RU" sz="2600" b="1" dirty="0" smtClean="0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600" b="1" dirty="0">
              <a:solidFill>
                <a:srgbClr val="005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0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" y="193443"/>
            <a:ext cx="1145072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5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000" dirty="0"/>
              <a:t>Участие в региональных мероприятиях</a:t>
            </a:r>
            <a:endParaRPr lang="ru-RU" sz="4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942" b="24945"/>
          <a:stretch/>
        </p:blipFill>
        <p:spPr>
          <a:xfrm>
            <a:off x="584468" y="1137263"/>
            <a:ext cx="3471586" cy="4285902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8210" y="1137264"/>
            <a:ext cx="3220870" cy="4329347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8208" y="1137264"/>
            <a:ext cx="3180137" cy="4285902"/>
          </a:xfrm>
          <a:prstGeom prst="rect">
            <a:avLst/>
          </a:prstGeom>
          <a:ln w="15875"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1" name="TextBox 10"/>
          <p:cNvSpPr txBox="1"/>
          <p:nvPr/>
        </p:nvSpPr>
        <p:spPr>
          <a:xfrm>
            <a:off x="4635118" y="5613079"/>
            <a:ext cx="328379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22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800" dirty="0"/>
              <a:t>Новичкова Н. В.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52007" y="5633167"/>
            <a:ext cx="328379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22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800" dirty="0" err="1"/>
              <a:t>Сабаева</a:t>
            </a:r>
            <a:r>
              <a:rPr lang="ru-RU" sz="2800" dirty="0"/>
              <a:t> О. А.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6720" y="5558050"/>
            <a:ext cx="4008252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2200" b="1">
                <a:solidFill>
                  <a:srgbClr val="0053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800" dirty="0"/>
              <a:t>Николаева Н. Н. и </a:t>
            </a:r>
            <a:r>
              <a:rPr lang="ru-RU" sz="2800" dirty="0" err="1"/>
              <a:t>Афонькина</a:t>
            </a:r>
            <a:r>
              <a:rPr lang="ru-RU" sz="2800" dirty="0"/>
              <a:t> Н. И.</a:t>
            </a:r>
          </a:p>
        </p:txBody>
      </p:sp>
    </p:spTree>
    <p:extLst>
      <p:ext uri="{BB962C8B-B14F-4D97-AF65-F5344CB8AC3E}">
        <p14:creationId xmlns:p14="http://schemas.microsoft.com/office/powerpoint/2010/main" val="100035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475</Words>
  <Application>Microsoft Office PowerPoint</Application>
  <PresentationFormat>Произвольный</PresentationFormat>
  <Paragraphs>91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1_Тема Office</vt:lpstr>
      <vt:lpstr>HDOfficeLightV0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Госпиталь ФКУЗ «МСЧ МВД России по Омской области»</dc:title>
  <dc:creator>Анатолий Кожевников</dc:creator>
  <cp:lastModifiedBy>Sveta</cp:lastModifiedBy>
  <cp:revision>74</cp:revision>
  <dcterms:created xsi:type="dcterms:W3CDTF">2017-07-16T05:25:47Z</dcterms:created>
  <dcterms:modified xsi:type="dcterms:W3CDTF">2017-11-17T17:52:12Z</dcterms:modified>
</cp:coreProperties>
</file>