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8" r:id="rId1"/>
    <p:sldMasterId id="2147484080" r:id="rId2"/>
    <p:sldMasterId id="2147484092" r:id="rId3"/>
  </p:sldMasterIdLst>
  <p:notesMasterIdLst>
    <p:notesMasterId r:id="rId28"/>
  </p:notesMasterIdLst>
  <p:sldIdLst>
    <p:sldId id="256" r:id="rId4"/>
    <p:sldId id="260" r:id="rId5"/>
    <p:sldId id="261" r:id="rId6"/>
    <p:sldId id="367" r:id="rId7"/>
    <p:sldId id="359" r:id="rId8"/>
    <p:sldId id="263" r:id="rId9"/>
    <p:sldId id="270" r:id="rId10"/>
    <p:sldId id="283" r:id="rId11"/>
    <p:sldId id="332" r:id="rId12"/>
    <p:sldId id="360" r:id="rId13"/>
    <p:sldId id="361" r:id="rId14"/>
    <p:sldId id="362" r:id="rId15"/>
    <p:sldId id="358" r:id="rId16"/>
    <p:sldId id="363" r:id="rId17"/>
    <p:sldId id="364" r:id="rId18"/>
    <p:sldId id="320" r:id="rId19"/>
    <p:sldId id="373" r:id="rId20"/>
    <p:sldId id="312" r:id="rId21"/>
    <p:sldId id="370" r:id="rId22"/>
    <p:sldId id="375" r:id="rId23"/>
    <p:sldId id="378" r:id="rId24"/>
    <p:sldId id="376" r:id="rId25"/>
    <p:sldId id="377" r:id="rId26"/>
    <p:sldId id="379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4B71"/>
    <a:srgbClr val="000099"/>
    <a:srgbClr val="000066"/>
    <a:srgbClr val="006600"/>
    <a:srgbClr val="0000CC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34" autoAdjust="0"/>
    <p:restoredTop sz="97491" autoAdjust="0"/>
  </p:normalViewPr>
  <p:slideViewPr>
    <p:cSldViewPr>
      <p:cViewPr>
        <p:scale>
          <a:sx n="68" d="100"/>
          <a:sy n="68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7A0A34-1983-43F2-A6B8-BB212CED3115}" type="doc">
      <dgm:prSet loTypeId="urn:microsoft.com/office/officeart/2005/8/layout/orgChart1" loCatId="hierarchy" qsTypeId="urn:microsoft.com/office/officeart/2005/8/quickstyle/3d3" qsCatId="3D" csTypeId="urn:microsoft.com/office/officeart/2005/8/colors/accent4_5" csCatId="accent4" phldr="1"/>
      <dgm:spPr/>
      <dgm:t>
        <a:bodyPr/>
        <a:lstStyle/>
        <a:p>
          <a:endParaRPr lang="ru-RU"/>
        </a:p>
      </dgm:t>
    </dgm:pt>
    <dgm:pt modelId="{20FF60D3-4417-4F0B-A675-25FD6F7D530B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Совет</a:t>
          </a:r>
        </a:p>
        <a:p>
          <a:pPr>
            <a:spcAft>
              <a:spcPts val="0"/>
            </a:spcAft>
          </a:pPr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по сестринскому делу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A827AD-FDCC-4473-81EB-53F47393B885}" type="parTrans" cxnId="{2761AC84-7D9D-4B22-8FB7-E7C8952ACD25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59D051-BE96-43CD-9D04-8D2AF0E72FFD}" type="sibTrans" cxnId="{2761AC84-7D9D-4B22-8FB7-E7C8952ACD25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E6A750-157C-4F80-B27E-D36A5ED3981E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Профессиональный комитет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B7FB7D-3E08-47A3-9CF2-F9BCBC009731}" type="parTrans" cxnId="{644C0344-6B7C-48B4-8F54-44365F2F58BE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085F7D-F75F-4F20-A9E0-757BA16225F5}" type="sibTrans" cxnId="{644C0344-6B7C-48B4-8F54-44365F2F58BE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429F5DC-2C35-4FED-912A-7BF83BD13A95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медикаментозному обеспечению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F1073C-250E-431F-9F04-B55BFB56E4C1}" type="parTrans" cxnId="{B9D24C18-CA31-4CD2-97A0-C7B2D05C7F48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6EF6024-1787-40A5-B5CE-EC3ACEE8EFB5}" type="sibTrans" cxnId="{B9D24C18-CA31-4CD2-97A0-C7B2D05C7F48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791063-46F0-4CC5-BAF5-60A73F0030A7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инфекционной безопасности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BDA482-4E38-4778-8173-9C85C01E0B62}" type="parTrans" cxnId="{90DBB02C-F48E-4856-8296-7AC6C7C42548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DEBF19-7B05-470B-867A-FE614A285491}" type="sibTrans" cxnId="{90DBB02C-F48E-4856-8296-7AC6C7C42548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AF3277-C0FE-4FB4-B3FF-F6E87758CF06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 </a:t>
          </a:r>
          <a:r>
            <a:rPr lang="ru-RU" sz="2200" b="1" i="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курации</a:t>
          </a:r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младшего персонала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218B57-EC89-4046-921C-5BCBB5DFAF31}" type="parTrans" cxnId="{84FF0045-9FEC-4512-8CF6-1CFBDE0CAA26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9D5DC7-A640-4C88-9FCA-314A42DDF054}" type="sibTrans" cxnId="{84FF0045-9FEC-4512-8CF6-1CFBDE0CAA26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FA334E-3A5C-4E07-A39C-E1B4636B4951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Этический комитет 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BCD054-285E-42CE-8AC2-499384452D77}" type="parTrans" cxnId="{7D863161-BDD9-43BD-9A44-3983ACF1D410}">
      <dgm:prSet/>
      <dgm:spPr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8CB7A7F-A9BF-4A5B-82B3-82C48F9C15F6}" type="sibTrans" cxnId="{7D863161-BDD9-43BD-9A44-3983ACF1D410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F48851-C59F-4F60-A385-C5570C86E4AF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254B71"/>
        </a:solidFill>
      </dgm:spPr>
      <dgm:t>
        <a:bodyPr vert="vert270"/>
        <a:lstStyle/>
        <a:p>
          <a:r>
            <a:rPr lang="ru-RU" sz="2200" b="1" i="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Экспертный комитет</a:t>
          </a:r>
          <a:endParaRPr lang="ru-RU" sz="2200" b="1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16B351-5A6C-4C3F-A256-5770679B5FCF}" type="parTrans" cxnId="{59A1500B-0DC6-4277-AB5F-C53F52F78E6E}">
      <dgm:prSet/>
      <dgm:spPr>
        <a:solidFill>
          <a:srgbClr val="C00000"/>
        </a:solidFill>
        <a:ln>
          <a:solidFill>
            <a:srgbClr val="C00000"/>
          </a:solidFill>
        </a:ln>
      </dgm:spPr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EA8242-19D3-4A4C-B4B1-D5B31EBB109D}" type="sibTrans" cxnId="{59A1500B-0DC6-4277-AB5F-C53F52F78E6E}">
      <dgm:prSet/>
      <dgm:spPr/>
      <dgm:t>
        <a:bodyPr/>
        <a:lstStyle/>
        <a:p>
          <a:endParaRPr lang="ru-RU" sz="1600" b="1" i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6DB433-0DAD-4EF8-8A8A-D4E1EB6C7DDF}" type="pres">
      <dgm:prSet presAssocID="{227A0A34-1983-43F2-A6B8-BB212CED311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72C7BEA-D53C-4BB3-9E17-2E774EF5C356}" type="pres">
      <dgm:prSet presAssocID="{20FF60D3-4417-4F0B-A675-25FD6F7D530B}" presName="hierRoot1" presStyleCnt="0">
        <dgm:presLayoutVars>
          <dgm:hierBranch val="init"/>
        </dgm:presLayoutVars>
      </dgm:prSet>
      <dgm:spPr/>
    </dgm:pt>
    <dgm:pt modelId="{BD236ADB-AEB9-47CC-9900-D0B9B00D4BAD}" type="pres">
      <dgm:prSet presAssocID="{20FF60D3-4417-4F0B-A675-25FD6F7D530B}" presName="rootComposite1" presStyleCnt="0"/>
      <dgm:spPr/>
    </dgm:pt>
    <dgm:pt modelId="{EBAD183F-4C23-44C8-BE69-5D0D23186510}" type="pres">
      <dgm:prSet presAssocID="{20FF60D3-4417-4F0B-A675-25FD6F7D530B}" presName="rootText1" presStyleLbl="node0" presStyleIdx="0" presStyleCnt="1" custScaleX="417498" custScaleY="170229" custLinFactNeighborX="8226" custLinFactNeighborY="-673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5D4EA8-DEED-43FF-B10E-B97C4ED24E59}" type="pres">
      <dgm:prSet presAssocID="{20FF60D3-4417-4F0B-A675-25FD6F7D530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193065A-F361-4E63-8801-AC8537AB4535}" type="pres">
      <dgm:prSet presAssocID="{20FF60D3-4417-4F0B-A675-25FD6F7D530B}" presName="hierChild2" presStyleCnt="0"/>
      <dgm:spPr/>
    </dgm:pt>
    <dgm:pt modelId="{5806C203-C30A-474A-A366-BCFF95CE771B}" type="pres">
      <dgm:prSet presAssocID="{13B7FB7D-3E08-47A3-9CF2-F9BCBC009731}" presName="Name37" presStyleLbl="parChTrans1D2" presStyleIdx="0" presStyleCnt="6"/>
      <dgm:spPr/>
      <dgm:t>
        <a:bodyPr/>
        <a:lstStyle/>
        <a:p>
          <a:endParaRPr lang="ru-RU"/>
        </a:p>
      </dgm:t>
    </dgm:pt>
    <dgm:pt modelId="{DB0A08C4-87FC-4391-96FC-FD72316A1E6F}" type="pres">
      <dgm:prSet presAssocID="{53E6A750-157C-4F80-B27E-D36A5ED3981E}" presName="hierRoot2" presStyleCnt="0">
        <dgm:presLayoutVars>
          <dgm:hierBranch val="init"/>
        </dgm:presLayoutVars>
      </dgm:prSet>
      <dgm:spPr/>
    </dgm:pt>
    <dgm:pt modelId="{59BFD44B-B90E-4C99-92A4-D11ABFE4395A}" type="pres">
      <dgm:prSet presAssocID="{53E6A750-157C-4F80-B27E-D36A5ED3981E}" presName="rootComposite" presStyleCnt="0"/>
      <dgm:spPr/>
    </dgm:pt>
    <dgm:pt modelId="{3C052D56-F5A2-4975-961C-722782C7DBB9}" type="pres">
      <dgm:prSet presAssocID="{53E6A750-157C-4F80-B27E-D36A5ED3981E}" presName="rootText" presStyleLbl="node2" presStyleIdx="0" presStyleCnt="6" custScaleY="7670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72FCBC-FE92-4EDE-A04E-30B1B880A2F7}" type="pres">
      <dgm:prSet presAssocID="{53E6A750-157C-4F80-B27E-D36A5ED3981E}" presName="rootConnector" presStyleLbl="node2" presStyleIdx="0" presStyleCnt="6"/>
      <dgm:spPr/>
      <dgm:t>
        <a:bodyPr/>
        <a:lstStyle/>
        <a:p>
          <a:endParaRPr lang="ru-RU"/>
        </a:p>
      </dgm:t>
    </dgm:pt>
    <dgm:pt modelId="{2C910CA1-C6FC-4159-B27C-63B3F478A38B}" type="pres">
      <dgm:prSet presAssocID="{53E6A750-157C-4F80-B27E-D36A5ED3981E}" presName="hierChild4" presStyleCnt="0"/>
      <dgm:spPr/>
    </dgm:pt>
    <dgm:pt modelId="{97C82F7A-7CC9-4842-AA8E-21E96756D5A4}" type="pres">
      <dgm:prSet presAssocID="{53E6A750-157C-4F80-B27E-D36A5ED3981E}" presName="hierChild5" presStyleCnt="0"/>
      <dgm:spPr/>
    </dgm:pt>
    <dgm:pt modelId="{F89560D1-2A80-4990-BE08-0602DCD4E32A}" type="pres">
      <dgm:prSet presAssocID="{E0F1073C-250E-431F-9F04-B55BFB56E4C1}" presName="Name37" presStyleLbl="parChTrans1D2" presStyleIdx="1" presStyleCnt="6"/>
      <dgm:spPr/>
      <dgm:t>
        <a:bodyPr/>
        <a:lstStyle/>
        <a:p>
          <a:endParaRPr lang="ru-RU"/>
        </a:p>
      </dgm:t>
    </dgm:pt>
    <dgm:pt modelId="{EEE357CF-C8FB-4488-9650-7C6A244ABAE3}" type="pres">
      <dgm:prSet presAssocID="{E429F5DC-2C35-4FED-912A-7BF83BD13A95}" presName="hierRoot2" presStyleCnt="0">
        <dgm:presLayoutVars>
          <dgm:hierBranch val="init"/>
        </dgm:presLayoutVars>
      </dgm:prSet>
      <dgm:spPr/>
    </dgm:pt>
    <dgm:pt modelId="{AF85A4DC-6334-4222-B9A9-8A4731C24B40}" type="pres">
      <dgm:prSet presAssocID="{E429F5DC-2C35-4FED-912A-7BF83BD13A95}" presName="rootComposite" presStyleCnt="0"/>
      <dgm:spPr/>
    </dgm:pt>
    <dgm:pt modelId="{D2425176-4F67-4C7B-93EA-81D184C98A70}" type="pres">
      <dgm:prSet presAssocID="{E429F5DC-2C35-4FED-912A-7BF83BD13A95}" presName="rootText" presStyleLbl="node2" presStyleIdx="1" presStyleCnt="6" custScaleY="761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BB8DDE-547A-445F-968E-8313BCA26077}" type="pres">
      <dgm:prSet presAssocID="{E429F5DC-2C35-4FED-912A-7BF83BD13A95}" presName="rootConnector" presStyleLbl="node2" presStyleIdx="1" presStyleCnt="6"/>
      <dgm:spPr/>
      <dgm:t>
        <a:bodyPr/>
        <a:lstStyle/>
        <a:p>
          <a:endParaRPr lang="ru-RU"/>
        </a:p>
      </dgm:t>
    </dgm:pt>
    <dgm:pt modelId="{352E7212-41D1-4121-AA9B-12F45007AF85}" type="pres">
      <dgm:prSet presAssocID="{E429F5DC-2C35-4FED-912A-7BF83BD13A95}" presName="hierChild4" presStyleCnt="0"/>
      <dgm:spPr/>
    </dgm:pt>
    <dgm:pt modelId="{F3AD83C2-2BF9-42BD-A2FC-CF93BB792DB8}" type="pres">
      <dgm:prSet presAssocID="{E429F5DC-2C35-4FED-912A-7BF83BD13A95}" presName="hierChild5" presStyleCnt="0"/>
      <dgm:spPr/>
    </dgm:pt>
    <dgm:pt modelId="{EC190801-80A0-46B1-B9AE-B42DE4F763C4}" type="pres">
      <dgm:prSet presAssocID="{41BDA482-4E38-4778-8173-9C85C01E0B62}" presName="Name37" presStyleLbl="parChTrans1D2" presStyleIdx="2" presStyleCnt="6"/>
      <dgm:spPr/>
      <dgm:t>
        <a:bodyPr/>
        <a:lstStyle/>
        <a:p>
          <a:endParaRPr lang="ru-RU"/>
        </a:p>
      </dgm:t>
    </dgm:pt>
    <dgm:pt modelId="{A6486762-3B65-4956-87B5-960528F57875}" type="pres">
      <dgm:prSet presAssocID="{95791063-46F0-4CC5-BAF5-60A73F0030A7}" presName="hierRoot2" presStyleCnt="0">
        <dgm:presLayoutVars>
          <dgm:hierBranch val="init"/>
        </dgm:presLayoutVars>
      </dgm:prSet>
      <dgm:spPr/>
    </dgm:pt>
    <dgm:pt modelId="{FB4CCD55-036D-4613-9242-4A93BA2D5326}" type="pres">
      <dgm:prSet presAssocID="{95791063-46F0-4CC5-BAF5-60A73F0030A7}" presName="rootComposite" presStyleCnt="0"/>
      <dgm:spPr/>
    </dgm:pt>
    <dgm:pt modelId="{E4CFA4F0-ABD5-4E6A-B84B-77279C6F53CC}" type="pres">
      <dgm:prSet presAssocID="{95791063-46F0-4CC5-BAF5-60A73F0030A7}" presName="rootText" presStyleLbl="node2" presStyleIdx="2" presStyleCnt="6" custScaleY="7670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6C25C-599A-47DD-9A32-92C3FFFDF1AF}" type="pres">
      <dgm:prSet presAssocID="{95791063-46F0-4CC5-BAF5-60A73F0030A7}" presName="rootConnector" presStyleLbl="node2" presStyleIdx="2" presStyleCnt="6"/>
      <dgm:spPr/>
      <dgm:t>
        <a:bodyPr/>
        <a:lstStyle/>
        <a:p>
          <a:endParaRPr lang="ru-RU"/>
        </a:p>
      </dgm:t>
    </dgm:pt>
    <dgm:pt modelId="{768536DC-125F-4013-BE0D-03F29D44BEE0}" type="pres">
      <dgm:prSet presAssocID="{95791063-46F0-4CC5-BAF5-60A73F0030A7}" presName="hierChild4" presStyleCnt="0"/>
      <dgm:spPr/>
    </dgm:pt>
    <dgm:pt modelId="{26D52416-5138-499C-B77D-7984A95D1E33}" type="pres">
      <dgm:prSet presAssocID="{95791063-46F0-4CC5-BAF5-60A73F0030A7}" presName="hierChild5" presStyleCnt="0"/>
      <dgm:spPr/>
    </dgm:pt>
    <dgm:pt modelId="{5638A4F3-97CD-4F54-B8E3-0DD71B198EE9}" type="pres">
      <dgm:prSet presAssocID="{B1BCD054-285E-42CE-8AC2-499384452D77}" presName="Name37" presStyleLbl="parChTrans1D2" presStyleIdx="3" presStyleCnt="6"/>
      <dgm:spPr/>
      <dgm:t>
        <a:bodyPr/>
        <a:lstStyle/>
        <a:p>
          <a:endParaRPr lang="ru-RU"/>
        </a:p>
      </dgm:t>
    </dgm:pt>
    <dgm:pt modelId="{9E92376F-0A51-449C-86FB-9C04DFE25785}" type="pres">
      <dgm:prSet presAssocID="{1AFA334E-3A5C-4E07-A39C-E1B4636B4951}" presName="hierRoot2" presStyleCnt="0">
        <dgm:presLayoutVars>
          <dgm:hierBranch val="init"/>
        </dgm:presLayoutVars>
      </dgm:prSet>
      <dgm:spPr/>
    </dgm:pt>
    <dgm:pt modelId="{D87BEB69-9450-4C43-A481-EBAB15A7DF02}" type="pres">
      <dgm:prSet presAssocID="{1AFA334E-3A5C-4E07-A39C-E1B4636B4951}" presName="rootComposite" presStyleCnt="0"/>
      <dgm:spPr/>
    </dgm:pt>
    <dgm:pt modelId="{079CAE80-ED85-44BC-AE3F-B0AF7FBE893D}" type="pres">
      <dgm:prSet presAssocID="{1AFA334E-3A5C-4E07-A39C-E1B4636B4951}" presName="rootText" presStyleLbl="node2" presStyleIdx="3" presStyleCnt="6" custScaleY="7670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045CBA-0C56-4886-B9C2-5E3E4B88A8B0}" type="pres">
      <dgm:prSet presAssocID="{1AFA334E-3A5C-4E07-A39C-E1B4636B4951}" presName="rootConnector" presStyleLbl="node2" presStyleIdx="3" presStyleCnt="6"/>
      <dgm:spPr/>
      <dgm:t>
        <a:bodyPr/>
        <a:lstStyle/>
        <a:p>
          <a:endParaRPr lang="ru-RU"/>
        </a:p>
      </dgm:t>
    </dgm:pt>
    <dgm:pt modelId="{9D009DCB-C2C9-4AA8-8690-2219964E9106}" type="pres">
      <dgm:prSet presAssocID="{1AFA334E-3A5C-4E07-A39C-E1B4636B4951}" presName="hierChild4" presStyleCnt="0"/>
      <dgm:spPr/>
    </dgm:pt>
    <dgm:pt modelId="{90AFEA27-7B55-4844-A21C-B97B600593A1}" type="pres">
      <dgm:prSet presAssocID="{1AFA334E-3A5C-4E07-A39C-E1B4636B4951}" presName="hierChild5" presStyleCnt="0"/>
      <dgm:spPr/>
    </dgm:pt>
    <dgm:pt modelId="{2C7563B6-58E7-4AE4-A7D5-F528237DEA16}" type="pres">
      <dgm:prSet presAssocID="{C3218B57-EC89-4046-921C-5BCBB5DFAF31}" presName="Name37" presStyleLbl="parChTrans1D2" presStyleIdx="4" presStyleCnt="6"/>
      <dgm:spPr/>
      <dgm:t>
        <a:bodyPr/>
        <a:lstStyle/>
        <a:p>
          <a:endParaRPr lang="ru-RU"/>
        </a:p>
      </dgm:t>
    </dgm:pt>
    <dgm:pt modelId="{7F4351B8-B939-4C37-9AAF-6E01A3EC0748}" type="pres">
      <dgm:prSet presAssocID="{11AF3277-C0FE-4FB4-B3FF-F6E87758CF06}" presName="hierRoot2" presStyleCnt="0">
        <dgm:presLayoutVars>
          <dgm:hierBranch val="init"/>
        </dgm:presLayoutVars>
      </dgm:prSet>
      <dgm:spPr/>
    </dgm:pt>
    <dgm:pt modelId="{6663460D-A704-4C9A-9ADD-810E00BE1B68}" type="pres">
      <dgm:prSet presAssocID="{11AF3277-C0FE-4FB4-B3FF-F6E87758CF06}" presName="rootComposite" presStyleCnt="0"/>
      <dgm:spPr/>
    </dgm:pt>
    <dgm:pt modelId="{88459625-1878-40F8-8E7E-AA76964139EB}" type="pres">
      <dgm:prSet presAssocID="{11AF3277-C0FE-4FB4-B3FF-F6E87758CF06}" presName="rootText" presStyleLbl="node2" presStyleIdx="4" presStyleCnt="6" custScaleY="7670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BB6B3D-3D44-4C6B-BBA2-7787248C4912}" type="pres">
      <dgm:prSet presAssocID="{11AF3277-C0FE-4FB4-B3FF-F6E87758CF06}" presName="rootConnector" presStyleLbl="node2" presStyleIdx="4" presStyleCnt="6"/>
      <dgm:spPr/>
      <dgm:t>
        <a:bodyPr/>
        <a:lstStyle/>
        <a:p>
          <a:endParaRPr lang="ru-RU"/>
        </a:p>
      </dgm:t>
    </dgm:pt>
    <dgm:pt modelId="{115E077F-910C-4052-AB34-C47A0517C97F}" type="pres">
      <dgm:prSet presAssocID="{11AF3277-C0FE-4FB4-B3FF-F6E87758CF06}" presName="hierChild4" presStyleCnt="0"/>
      <dgm:spPr/>
    </dgm:pt>
    <dgm:pt modelId="{F1CBDD92-BF15-4531-B287-83E4C2547593}" type="pres">
      <dgm:prSet presAssocID="{11AF3277-C0FE-4FB4-B3FF-F6E87758CF06}" presName="hierChild5" presStyleCnt="0"/>
      <dgm:spPr/>
    </dgm:pt>
    <dgm:pt modelId="{D6E76DC9-BEF8-4ACE-9D06-E32A5E1FD129}" type="pres">
      <dgm:prSet presAssocID="{5A16B351-5A6C-4C3F-A256-5770679B5FCF}" presName="Name37" presStyleLbl="parChTrans1D2" presStyleIdx="5" presStyleCnt="6"/>
      <dgm:spPr/>
      <dgm:t>
        <a:bodyPr/>
        <a:lstStyle/>
        <a:p>
          <a:endParaRPr lang="ru-RU"/>
        </a:p>
      </dgm:t>
    </dgm:pt>
    <dgm:pt modelId="{FA722773-851C-41DF-ABD6-43F9BCBDBD6E}" type="pres">
      <dgm:prSet presAssocID="{A0F48851-C59F-4F60-A385-C5570C86E4AF}" presName="hierRoot2" presStyleCnt="0">
        <dgm:presLayoutVars>
          <dgm:hierBranch val="init"/>
        </dgm:presLayoutVars>
      </dgm:prSet>
      <dgm:spPr/>
    </dgm:pt>
    <dgm:pt modelId="{6EFB78CD-60D0-457A-920E-DF0A6BFA338A}" type="pres">
      <dgm:prSet presAssocID="{A0F48851-C59F-4F60-A385-C5570C86E4AF}" presName="rootComposite" presStyleCnt="0"/>
      <dgm:spPr/>
    </dgm:pt>
    <dgm:pt modelId="{257A1F70-E59D-404A-94AE-069AE24136B7}" type="pres">
      <dgm:prSet presAssocID="{A0F48851-C59F-4F60-A385-C5570C86E4AF}" presName="rootText" presStyleLbl="node2" presStyleIdx="5" presStyleCnt="6" custScaleY="7670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7F2C2E-4411-4ED1-85A3-3148F93BCD11}" type="pres">
      <dgm:prSet presAssocID="{A0F48851-C59F-4F60-A385-C5570C86E4AF}" presName="rootConnector" presStyleLbl="node2" presStyleIdx="5" presStyleCnt="6"/>
      <dgm:spPr/>
      <dgm:t>
        <a:bodyPr/>
        <a:lstStyle/>
        <a:p>
          <a:endParaRPr lang="ru-RU"/>
        </a:p>
      </dgm:t>
    </dgm:pt>
    <dgm:pt modelId="{1E6D5C38-B099-483A-A2E2-E4243D6763DE}" type="pres">
      <dgm:prSet presAssocID="{A0F48851-C59F-4F60-A385-C5570C86E4AF}" presName="hierChild4" presStyleCnt="0"/>
      <dgm:spPr/>
    </dgm:pt>
    <dgm:pt modelId="{6CA30007-61F7-4CE2-BE1B-DD7E69D7D941}" type="pres">
      <dgm:prSet presAssocID="{A0F48851-C59F-4F60-A385-C5570C86E4AF}" presName="hierChild5" presStyleCnt="0"/>
      <dgm:spPr/>
    </dgm:pt>
    <dgm:pt modelId="{20C8D817-8254-43A3-8F8E-4691402D005F}" type="pres">
      <dgm:prSet presAssocID="{20FF60D3-4417-4F0B-A675-25FD6F7D530B}" presName="hierChild3" presStyleCnt="0"/>
      <dgm:spPr/>
    </dgm:pt>
  </dgm:ptLst>
  <dgm:cxnLst>
    <dgm:cxn modelId="{A6ABD645-3313-4A4E-BAE1-7781230A3977}" type="presOf" srcId="{20FF60D3-4417-4F0B-A675-25FD6F7D530B}" destId="{EBAD183F-4C23-44C8-BE69-5D0D23186510}" srcOrd="0" destOrd="0" presId="urn:microsoft.com/office/officeart/2005/8/layout/orgChart1"/>
    <dgm:cxn modelId="{7223127D-F795-407A-8440-1AA49AE4FA18}" type="presOf" srcId="{E0F1073C-250E-431F-9F04-B55BFB56E4C1}" destId="{F89560D1-2A80-4990-BE08-0602DCD4E32A}" srcOrd="0" destOrd="0" presId="urn:microsoft.com/office/officeart/2005/8/layout/orgChart1"/>
    <dgm:cxn modelId="{1414B50F-3945-4159-9063-040C843A7912}" type="presOf" srcId="{41BDA482-4E38-4778-8173-9C85C01E0B62}" destId="{EC190801-80A0-46B1-B9AE-B42DE4F763C4}" srcOrd="0" destOrd="0" presId="urn:microsoft.com/office/officeart/2005/8/layout/orgChart1"/>
    <dgm:cxn modelId="{90DBB02C-F48E-4856-8296-7AC6C7C42548}" srcId="{20FF60D3-4417-4F0B-A675-25FD6F7D530B}" destId="{95791063-46F0-4CC5-BAF5-60A73F0030A7}" srcOrd="2" destOrd="0" parTransId="{41BDA482-4E38-4778-8173-9C85C01E0B62}" sibTransId="{18DEBF19-7B05-470B-867A-FE614A285491}"/>
    <dgm:cxn modelId="{5D1C9E1F-DA10-4563-BA5F-790F39C1EAD0}" type="presOf" srcId="{E429F5DC-2C35-4FED-912A-7BF83BD13A95}" destId="{BBBB8DDE-547A-445F-968E-8313BCA26077}" srcOrd="1" destOrd="0" presId="urn:microsoft.com/office/officeart/2005/8/layout/orgChart1"/>
    <dgm:cxn modelId="{D98A8EE6-64BC-4526-A80A-1207C8EFE3EB}" type="presOf" srcId="{A0F48851-C59F-4F60-A385-C5570C86E4AF}" destId="{257A1F70-E59D-404A-94AE-069AE24136B7}" srcOrd="0" destOrd="0" presId="urn:microsoft.com/office/officeart/2005/8/layout/orgChart1"/>
    <dgm:cxn modelId="{B9D24C18-CA31-4CD2-97A0-C7B2D05C7F48}" srcId="{20FF60D3-4417-4F0B-A675-25FD6F7D530B}" destId="{E429F5DC-2C35-4FED-912A-7BF83BD13A95}" srcOrd="1" destOrd="0" parTransId="{E0F1073C-250E-431F-9F04-B55BFB56E4C1}" sibTransId="{76EF6024-1787-40A5-B5CE-EC3ACEE8EFB5}"/>
    <dgm:cxn modelId="{819EFF1E-3663-4716-9E47-58CB2CCE52FF}" type="presOf" srcId="{A0F48851-C59F-4F60-A385-C5570C86E4AF}" destId="{157F2C2E-4411-4ED1-85A3-3148F93BCD11}" srcOrd="1" destOrd="0" presId="urn:microsoft.com/office/officeart/2005/8/layout/orgChart1"/>
    <dgm:cxn modelId="{B4CB3ABE-240C-4E6D-97CD-826ED8CE8DEB}" type="presOf" srcId="{20FF60D3-4417-4F0B-A675-25FD6F7D530B}" destId="{7A5D4EA8-DEED-43FF-B10E-B97C4ED24E59}" srcOrd="1" destOrd="0" presId="urn:microsoft.com/office/officeart/2005/8/layout/orgChart1"/>
    <dgm:cxn modelId="{59A1500B-0DC6-4277-AB5F-C53F52F78E6E}" srcId="{20FF60D3-4417-4F0B-A675-25FD6F7D530B}" destId="{A0F48851-C59F-4F60-A385-C5570C86E4AF}" srcOrd="5" destOrd="0" parTransId="{5A16B351-5A6C-4C3F-A256-5770679B5FCF}" sibTransId="{B5EA8242-19D3-4A4C-B4B1-D5B31EBB109D}"/>
    <dgm:cxn modelId="{911DAACC-68F7-4C44-9B45-C50431859E4D}" type="presOf" srcId="{13B7FB7D-3E08-47A3-9CF2-F9BCBC009731}" destId="{5806C203-C30A-474A-A366-BCFF95CE771B}" srcOrd="0" destOrd="0" presId="urn:microsoft.com/office/officeart/2005/8/layout/orgChart1"/>
    <dgm:cxn modelId="{C54396DD-BE4B-4C60-9C42-DC28FA15D9B7}" type="presOf" srcId="{B1BCD054-285E-42CE-8AC2-499384452D77}" destId="{5638A4F3-97CD-4F54-B8E3-0DD71B198EE9}" srcOrd="0" destOrd="0" presId="urn:microsoft.com/office/officeart/2005/8/layout/orgChart1"/>
    <dgm:cxn modelId="{1FDB8DDE-A75E-463C-93C8-D8910544D52F}" type="presOf" srcId="{11AF3277-C0FE-4FB4-B3FF-F6E87758CF06}" destId="{88459625-1878-40F8-8E7E-AA76964139EB}" srcOrd="0" destOrd="0" presId="urn:microsoft.com/office/officeart/2005/8/layout/orgChart1"/>
    <dgm:cxn modelId="{7D863161-BDD9-43BD-9A44-3983ACF1D410}" srcId="{20FF60D3-4417-4F0B-A675-25FD6F7D530B}" destId="{1AFA334E-3A5C-4E07-A39C-E1B4636B4951}" srcOrd="3" destOrd="0" parTransId="{B1BCD054-285E-42CE-8AC2-499384452D77}" sibTransId="{48CB7A7F-A9BF-4A5B-82B3-82C48F9C15F6}"/>
    <dgm:cxn modelId="{AE51A7EC-AEC4-4D13-BF3B-93C2F0E5C00B}" type="presOf" srcId="{53E6A750-157C-4F80-B27E-D36A5ED3981E}" destId="{8472FCBC-FE92-4EDE-A04E-30B1B880A2F7}" srcOrd="1" destOrd="0" presId="urn:microsoft.com/office/officeart/2005/8/layout/orgChart1"/>
    <dgm:cxn modelId="{4B3BD03D-550E-4612-BB0A-F42F1754D2E0}" type="presOf" srcId="{1AFA334E-3A5C-4E07-A39C-E1B4636B4951}" destId="{98045CBA-0C56-4886-B9C2-5E3E4B88A8B0}" srcOrd="1" destOrd="0" presId="urn:microsoft.com/office/officeart/2005/8/layout/orgChart1"/>
    <dgm:cxn modelId="{B483E290-1324-4893-87E2-188125AD8A35}" type="presOf" srcId="{E429F5DC-2C35-4FED-912A-7BF83BD13A95}" destId="{D2425176-4F67-4C7B-93EA-81D184C98A70}" srcOrd="0" destOrd="0" presId="urn:microsoft.com/office/officeart/2005/8/layout/orgChart1"/>
    <dgm:cxn modelId="{9718876C-1EB7-4E24-BE5B-2AD27534987E}" type="presOf" srcId="{5A16B351-5A6C-4C3F-A256-5770679B5FCF}" destId="{D6E76DC9-BEF8-4ACE-9D06-E32A5E1FD129}" srcOrd="0" destOrd="0" presId="urn:microsoft.com/office/officeart/2005/8/layout/orgChart1"/>
    <dgm:cxn modelId="{5DEA693F-9618-40B5-9F74-81579C6EFF22}" type="presOf" srcId="{11AF3277-C0FE-4FB4-B3FF-F6E87758CF06}" destId="{69BB6B3D-3D44-4C6B-BBA2-7787248C4912}" srcOrd="1" destOrd="0" presId="urn:microsoft.com/office/officeart/2005/8/layout/orgChart1"/>
    <dgm:cxn modelId="{22909CAA-AF88-4E45-A9B4-90A84BB5F14C}" type="presOf" srcId="{1AFA334E-3A5C-4E07-A39C-E1B4636B4951}" destId="{079CAE80-ED85-44BC-AE3F-B0AF7FBE893D}" srcOrd="0" destOrd="0" presId="urn:microsoft.com/office/officeart/2005/8/layout/orgChart1"/>
    <dgm:cxn modelId="{F3498294-9245-43B2-97C0-471765EF4E9A}" type="presOf" srcId="{95791063-46F0-4CC5-BAF5-60A73F0030A7}" destId="{E996C25C-599A-47DD-9A32-92C3FFFDF1AF}" srcOrd="1" destOrd="0" presId="urn:microsoft.com/office/officeart/2005/8/layout/orgChart1"/>
    <dgm:cxn modelId="{C4BD919F-A409-4C86-9657-09D5C68B0E44}" type="presOf" srcId="{53E6A750-157C-4F80-B27E-D36A5ED3981E}" destId="{3C052D56-F5A2-4975-961C-722782C7DBB9}" srcOrd="0" destOrd="0" presId="urn:microsoft.com/office/officeart/2005/8/layout/orgChart1"/>
    <dgm:cxn modelId="{84FF0045-9FEC-4512-8CF6-1CFBDE0CAA26}" srcId="{20FF60D3-4417-4F0B-A675-25FD6F7D530B}" destId="{11AF3277-C0FE-4FB4-B3FF-F6E87758CF06}" srcOrd="4" destOrd="0" parTransId="{C3218B57-EC89-4046-921C-5BCBB5DFAF31}" sibTransId="{049D5DC7-A640-4C88-9FCA-314A42DDF054}"/>
    <dgm:cxn modelId="{87DA5B4A-71C2-452E-AA83-2118021B7BA3}" type="presOf" srcId="{95791063-46F0-4CC5-BAF5-60A73F0030A7}" destId="{E4CFA4F0-ABD5-4E6A-B84B-77279C6F53CC}" srcOrd="0" destOrd="0" presId="urn:microsoft.com/office/officeart/2005/8/layout/orgChart1"/>
    <dgm:cxn modelId="{644C0344-6B7C-48B4-8F54-44365F2F58BE}" srcId="{20FF60D3-4417-4F0B-A675-25FD6F7D530B}" destId="{53E6A750-157C-4F80-B27E-D36A5ED3981E}" srcOrd="0" destOrd="0" parTransId="{13B7FB7D-3E08-47A3-9CF2-F9BCBC009731}" sibTransId="{40085F7D-F75F-4F20-A9E0-757BA16225F5}"/>
    <dgm:cxn modelId="{14902BC2-39F4-4D5F-868A-91A28FAF79E0}" type="presOf" srcId="{227A0A34-1983-43F2-A6B8-BB212CED3115}" destId="{516DB433-0DAD-4EF8-8A8A-D4E1EB6C7DDF}" srcOrd="0" destOrd="0" presId="urn:microsoft.com/office/officeart/2005/8/layout/orgChart1"/>
    <dgm:cxn modelId="{2761AC84-7D9D-4B22-8FB7-E7C8952ACD25}" srcId="{227A0A34-1983-43F2-A6B8-BB212CED3115}" destId="{20FF60D3-4417-4F0B-A675-25FD6F7D530B}" srcOrd="0" destOrd="0" parTransId="{38A827AD-FDCC-4473-81EB-53F47393B885}" sibTransId="{7959D051-BE96-43CD-9D04-8D2AF0E72FFD}"/>
    <dgm:cxn modelId="{51F24137-7E18-4405-8DF2-5F217AA12420}" type="presOf" srcId="{C3218B57-EC89-4046-921C-5BCBB5DFAF31}" destId="{2C7563B6-58E7-4AE4-A7D5-F528237DEA16}" srcOrd="0" destOrd="0" presId="urn:microsoft.com/office/officeart/2005/8/layout/orgChart1"/>
    <dgm:cxn modelId="{4D6252A0-3F02-408D-A569-F11E7053E7B0}" type="presParOf" srcId="{516DB433-0DAD-4EF8-8A8A-D4E1EB6C7DDF}" destId="{B72C7BEA-D53C-4BB3-9E17-2E774EF5C356}" srcOrd="0" destOrd="0" presId="urn:microsoft.com/office/officeart/2005/8/layout/orgChart1"/>
    <dgm:cxn modelId="{F3BE2391-43E1-4E3F-BAE1-E6958B044B8C}" type="presParOf" srcId="{B72C7BEA-D53C-4BB3-9E17-2E774EF5C356}" destId="{BD236ADB-AEB9-47CC-9900-D0B9B00D4BAD}" srcOrd="0" destOrd="0" presId="urn:microsoft.com/office/officeart/2005/8/layout/orgChart1"/>
    <dgm:cxn modelId="{FC3BDBFC-A3E7-40F0-AA09-5FC4FDBC688E}" type="presParOf" srcId="{BD236ADB-AEB9-47CC-9900-D0B9B00D4BAD}" destId="{EBAD183F-4C23-44C8-BE69-5D0D23186510}" srcOrd="0" destOrd="0" presId="urn:microsoft.com/office/officeart/2005/8/layout/orgChart1"/>
    <dgm:cxn modelId="{A6FB617C-35ED-4109-94D3-B3A208ED1969}" type="presParOf" srcId="{BD236ADB-AEB9-47CC-9900-D0B9B00D4BAD}" destId="{7A5D4EA8-DEED-43FF-B10E-B97C4ED24E59}" srcOrd="1" destOrd="0" presId="urn:microsoft.com/office/officeart/2005/8/layout/orgChart1"/>
    <dgm:cxn modelId="{60263B16-B2BE-4C21-9C16-950725810654}" type="presParOf" srcId="{B72C7BEA-D53C-4BB3-9E17-2E774EF5C356}" destId="{C193065A-F361-4E63-8801-AC8537AB4535}" srcOrd="1" destOrd="0" presId="urn:microsoft.com/office/officeart/2005/8/layout/orgChart1"/>
    <dgm:cxn modelId="{F9445C72-72C5-4F1F-8A78-53BD1749DA59}" type="presParOf" srcId="{C193065A-F361-4E63-8801-AC8537AB4535}" destId="{5806C203-C30A-474A-A366-BCFF95CE771B}" srcOrd="0" destOrd="0" presId="urn:microsoft.com/office/officeart/2005/8/layout/orgChart1"/>
    <dgm:cxn modelId="{CE0B52C8-EF81-4269-9036-71F50259FA7C}" type="presParOf" srcId="{C193065A-F361-4E63-8801-AC8537AB4535}" destId="{DB0A08C4-87FC-4391-96FC-FD72316A1E6F}" srcOrd="1" destOrd="0" presId="urn:microsoft.com/office/officeart/2005/8/layout/orgChart1"/>
    <dgm:cxn modelId="{87097953-A4E1-40D7-87CE-25836763460A}" type="presParOf" srcId="{DB0A08C4-87FC-4391-96FC-FD72316A1E6F}" destId="{59BFD44B-B90E-4C99-92A4-D11ABFE4395A}" srcOrd="0" destOrd="0" presId="urn:microsoft.com/office/officeart/2005/8/layout/orgChart1"/>
    <dgm:cxn modelId="{DEB10774-BAB9-4A0D-99D9-439CA8B53267}" type="presParOf" srcId="{59BFD44B-B90E-4C99-92A4-D11ABFE4395A}" destId="{3C052D56-F5A2-4975-961C-722782C7DBB9}" srcOrd="0" destOrd="0" presId="urn:microsoft.com/office/officeart/2005/8/layout/orgChart1"/>
    <dgm:cxn modelId="{C69B209A-C7ED-477B-8244-1B17AF2675A4}" type="presParOf" srcId="{59BFD44B-B90E-4C99-92A4-D11ABFE4395A}" destId="{8472FCBC-FE92-4EDE-A04E-30B1B880A2F7}" srcOrd="1" destOrd="0" presId="urn:microsoft.com/office/officeart/2005/8/layout/orgChart1"/>
    <dgm:cxn modelId="{8B23DBD3-55A0-420C-AEA9-CE451E81F4E4}" type="presParOf" srcId="{DB0A08C4-87FC-4391-96FC-FD72316A1E6F}" destId="{2C910CA1-C6FC-4159-B27C-63B3F478A38B}" srcOrd="1" destOrd="0" presId="urn:microsoft.com/office/officeart/2005/8/layout/orgChart1"/>
    <dgm:cxn modelId="{9A7CF8DE-063C-40F8-B619-E3846EC70712}" type="presParOf" srcId="{DB0A08C4-87FC-4391-96FC-FD72316A1E6F}" destId="{97C82F7A-7CC9-4842-AA8E-21E96756D5A4}" srcOrd="2" destOrd="0" presId="urn:microsoft.com/office/officeart/2005/8/layout/orgChart1"/>
    <dgm:cxn modelId="{6B25200C-C26C-44AB-9EE1-2396CF51A8A1}" type="presParOf" srcId="{C193065A-F361-4E63-8801-AC8537AB4535}" destId="{F89560D1-2A80-4990-BE08-0602DCD4E32A}" srcOrd="2" destOrd="0" presId="urn:microsoft.com/office/officeart/2005/8/layout/orgChart1"/>
    <dgm:cxn modelId="{784CF56E-46CC-483D-B9F7-3F9D8D97EECC}" type="presParOf" srcId="{C193065A-F361-4E63-8801-AC8537AB4535}" destId="{EEE357CF-C8FB-4488-9650-7C6A244ABAE3}" srcOrd="3" destOrd="0" presId="urn:microsoft.com/office/officeart/2005/8/layout/orgChart1"/>
    <dgm:cxn modelId="{7F84BC1E-FC28-4DAE-A867-04FEE308C4BD}" type="presParOf" srcId="{EEE357CF-C8FB-4488-9650-7C6A244ABAE3}" destId="{AF85A4DC-6334-4222-B9A9-8A4731C24B40}" srcOrd="0" destOrd="0" presId="urn:microsoft.com/office/officeart/2005/8/layout/orgChart1"/>
    <dgm:cxn modelId="{2A115032-3C0C-45EA-BD90-96E1F7FD995B}" type="presParOf" srcId="{AF85A4DC-6334-4222-B9A9-8A4731C24B40}" destId="{D2425176-4F67-4C7B-93EA-81D184C98A70}" srcOrd="0" destOrd="0" presId="urn:microsoft.com/office/officeart/2005/8/layout/orgChart1"/>
    <dgm:cxn modelId="{C134B277-F923-4A0E-89FC-2EBC6831C34C}" type="presParOf" srcId="{AF85A4DC-6334-4222-B9A9-8A4731C24B40}" destId="{BBBB8DDE-547A-445F-968E-8313BCA26077}" srcOrd="1" destOrd="0" presId="urn:microsoft.com/office/officeart/2005/8/layout/orgChart1"/>
    <dgm:cxn modelId="{7E4CF9DB-8D48-4BE7-B568-CC4C7964040B}" type="presParOf" srcId="{EEE357CF-C8FB-4488-9650-7C6A244ABAE3}" destId="{352E7212-41D1-4121-AA9B-12F45007AF85}" srcOrd="1" destOrd="0" presId="urn:microsoft.com/office/officeart/2005/8/layout/orgChart1"/>
    <dgm:cxn modelId="{7C8958FF-AA08-423A-9AAE-A0414F60A3EC}" type="presParOf" srcId="{EEE357CF-C8FB-4488-9650-7C6A244ABAE3}" destId="{F3AD83C2-2BF9-42BD-A2FC-CF93BB792DB8}" srcOrd="2" destOrd="0" presId="urn:microsoft.com/office/officeart/2005/8/layout/orgChart1"/>
    <dgm:cxn modelId="{CC7BE99B-B372-420F-86FA-53BFFF3EC49D}" type="presParOf" srcId="{C193065A-F361-4E63-8801-AC8537AB4535}" destId="{EC190801-80A0-46B1-B9AE-B42DE4F763C4}" srcOrd="4" destOrd="0" presId="urn:microsoft.com/office/officeart/2005/8/layout/orgChart1"/>
    <dgm:cxn modelId="{8DB5161A-E2B3-4A1B-A773-5D4AFBE2A095}" type="presParOf" srcId="{C193065A-F361-4E63-8801-AC8537AB4535}" destId="{A6486762-3B65-4956-87B5-960528F57875}" srcOrd="5" destOrd="0" presId="urn:microsoft.com/office/officeart/2005/8/layout/orgChart1"/>
    <dgm:cxn modelId="{6BD60C5C-6AE4-4DD0-B658-6615A8B87317}" type="presParOf" srcId="{A6486762-3B65-4956-87B5-960528F57875}" destId="{FB4CCD55-036D-4613-9242-4A93BA2D5326}" srcOrd="0" destOrd="0" presId="urn:microsoft.com/office/officeart/2005/8/layout/orgChart1"/>
    <dgm:cxn modelId="{B7B5D124-44B6-4158-AA86-FEA6CA73BC70}" type="presParOf" srcId="{FB4CCD55-036D-4613-9242-4A93BA2D5326}" destId="{E4CFA4F0-ABD5-4E6A-B84B-77279C6F53CC}" srcOrd="0" destOrd="0" presId="urn:microsoft.com/office/officeart/2005/8/layout/orgChart1"/>
    <dgm:cxn modelId="{8BCE3D1B-355B-4577-A11D-BE976080C677}" type="presParOf" srcId="{FB4CCD55-036D-4613-9242-4A93BA2D5326}" destId="{E996C25C-599A-47DD-9A32-92C3FFFDF1AF}" srcOrd="1" destOrd="0" presId="urn:microsoft.com/office/officeart/2005/8/layout/orgChart1"/>
    <dgm:cxn modelId="{72057078-3969-4199-AFE5-309A46904F06}" type="presParOf" srcId="{A6486762-3B65-4956-87B5-960528F57875}" destId="{768536DC-125F-4013-BE0D-03F29D44BEE0}" srcOrd="1" destOrd="0" presId="urn:microsoft.com/office/officeart/2005/8/layout/orgChart1"/>
    <dgm:cxn modelId="{3F42DB43-1DAF-4123-9069-98355153969A}" type="presParOf" srcId="{A6486762-3B65-4956-87B5-960528F57875}" destId="{26D52416-5138-499C-B77D-7984A95D1E33}" srcOrd="2" destOrd="0" presId="urn:microsoft.com/office/officeart/2005/8/layout/orgChart1"/>
    <dgm:cxn modelId="{E57EE0F2-5D34-4516-A540-6E7765930BE3}" type="presParOf" srcId="{C193065A-F361-4E63-8801-AC8537AB4535}" destId="{5638A4F3-97CD-4F54-B8E3-0DD71B198EE9}" srcOrd="6" destOrd="0" presId="urn:microsoft.com/office/officeart/2005/8/layout/orgChart1"/>
    <dgm:cxn modelId="{B29D740F-AD54-4B9E-BF15-8CF25C582993}" type="presParOf" srcId="{C193065A-F361-4E63-8801-AC8537AB4535}" destId="{9E92376F-0A51-449C-86FB-9C04DFE25785}" srcOrd="7" destOrd="0" presId="urn:microsoft.com/office/officeart/2005/8/layout/orgChart1"/>
    <dgm:cxn modelId="{6400FCA9-23D4-4462-A6D5-479FD55DEBD9}" type="presParOf" srcId="{9E92376F-0A51-449C-86FB-9C04DFE25785}" destId="{D87BEB69-9450-4C43-A481-EBAB15A7DF02}" srcOrd="0" destOrd="0" presId="urn:microsoft.com/office/officeart/2005/8/layout/orgChart1"/>
    <dgm:cxn modelId="{A09325D8-2C86-4873-9CD1-8DAB572B0C69}" type="presParOf" srcId="{D87BEB69-9450-4C43-A481-EBAB15A7DF02}" destId="{079CAE80-ED85-44BC-AE3F-B0AF7FBE893D}" srcOrd="0" destOrd="0" presId="urn:microsoft.com/office/officeart/2005/8/layout/orgChart1"/>
    <dgm:cxn modelId="{2F3FCC51-341D-4568-AB33-248D8A170A82}" type="presParOf" srcId="{D87BEB69-9450-4C43-A481-EBAB15A7DF02}" destId="{98045CBA-0C56-4886-B9C2-5E3E4B88A8B0}" srcOrd="1" destOrd="0" presId="urn:microsoft.com/office/officeart/2005/8/layout/orgChart1"/>
    <dgm:cxn modelId="{C17F50C7-C6A8-46F3-A534-3C480ECC250A}" type="presParOf" srcId="{9E92376F-0A51-449C-86FB-9C04DFE25785}" destId="{9D009DCB-C2C9-4AA8-8690-2219964E9106}" srcOrd="1" destOrd="0" presId="urn:microsoft.com/office/officeart/2005/8/layout/orgChart1"/>
    <dgm:cxn modelId="{7F346134-220F-4D76-8671-EA1CD3553CFB}" type="presParOf" srcId="{9E92376F-0A51-449C-86FB-9C04DFE25785}" destId="{90AFEA27-7B55-4844-A21C-B97B600593A1}" srcOrd="2" destOrd="0" presId="urn:microsoft.com/office/officeart/2005/8/layout/orgChart1"/>
    <dgm:cxn modelId="{4D4B47F1-E603-4F84-A46D-D280A6B18714}" type="presParOf" srcId="{C193065A-F361-4E63-8801-AC8537AB4535}" destId="{2C7563B6-58E7-4AE4-A7D5-F528237DEA16}" srcOrd="8" destOrd="0" presId="urn:microsoft.com/office/officeart/2005/8/layout/orgChart1"/>
    <dgm:cxn modelId="{D5A04999-00D6-4A50-9464-9FCA421ECBFE}" type="presParOf" srcId="{C193065A-F361-4E63-8801-AC8537AB4535}" destId="{7F4351B8-B939-4C37-9AAF-6E01A3EC0748}" srcOrd="9" destOrd="0" presId="urn:microsoft.com/office/officeart/2005/8/layout/orgChart1"/>
    <dgm:cxn modelId="{C3374D0D-AFB2-40B4-AA95-5287288812F4}" type="presParOf" srcId="{7F4351B8-B939-4C37-9AAF-6E01A3EC0748}" destId="{6663460D-A704-4C9A-9ADD-810E00BE1B68}" srcOrd="0" destOrd="0" presId="urn:microsoft.com/office/officeart/2005/8/layout/orgChart1"/>
    <dgm:cxn modelId="{43E35D10-F33B-46FE-9AEE-DE69E2CDECCC}" type="presParOf" srcId="{6663460D-A704-4C9A-9ADD-810E00BE1B68}" destId="{88459625-1878-40F8-8E7E-AA76964139EB}" srcOrd="0" destOrd="0" presId="urn:microsoft.com/office/officeart/2005/8/layout/orgChart1"/>
    <dgm:cxn modelId="{BF4825E3-01ED-429F-8662-524BBA3A27E7}" type="presParOf" srcId="{6663460D-A704-4C9A-9ADD-810E00BE1B68}" destId="{69BB6B3D-3D44-4C6B-BBA2-7787248C4912}" srcOrd="1" destOrd="0" presId="urn:microsoft.com/office/officeart/2005/8/layout/orgChart1"/>
    <dgm:cxn modelId="{65C7995A-E063-44D2-8FE3-04E3856838E3}" type="presParOf" srcId="{7F4351B8-B939-4C37-9AAF-6E01A3EC0748}" destId="{115E077F-910C-4052-AB34-C47A0517C97F}" srcOrd="1" destOrd="0" presId="urn:microsoft.com/office/officeart/2005/8/layout/orgChart1"/>
    <dgm:cxn modelId="{9394F8E0-F405-4844-ADAF-3EF3A9827809}" type="presParOf" srcId="{7F4351B8-B939-4C37-9AAF-6E01A3EC0748}" destId="{F1CBDD92-BF15-4531-B287-83E4C2547593}" srcOrd="2" destOrd="0" presId="urn:microsoft.com/office/officeart/2005/8/layout/orgChart1"/>
    <dgm:cxn modelId="{4474B286-CA8F-4155-84F1-3F9114B49C1E}" type="presParOf" srcId="{C193065A-F361-4E63-8801-AC8537AB4535}" destId="{D6E76DC9-BEF8-4ACE-9D06-E32A5E1FD129}" srcOrd="10" destOrd="0" presId="urn:microsoft.com/office/officeart/2005/8/layout/orgChart1"/>
    <dgm:cxn modelId="{E4EC4C5E-D4A2-4BF5-99C6-A02159A4237B}" type="presParOf" srcId="{C193065A-F361-4E63-8801-AC8537AB4535}" destId="{FA722773-851C-41DF-ABD6-43F9BCBDBD6E}" srcOrd="11" destOrd="0" presId="urn:microsoft.com/office/officeart/2005/8/layout/orgChart1"/>
    <dgm:cxn modelId="{6CF96B43-287E-42BF-A5E9-D28E74FFADF6}" type="presParOf" srcId="{FA722773-851C-41DF-ABD6-43F9BCBDBD6E}" destId="{6EFB78CD-60D0-457A-920E-DF0A6BFA338A}" srcOrd="0" destOrd="0" presId="urn:microsoft.com/office/officeart/2005/8/layout/orgChart1"/>
    <dgm:cxn modelId="{A0266E8B-8770-4DC0-88AD-EC6508B773AD}" type="presParOf" srcId="{6EFB78CD-60D0-457A-920E-DF0A6BFA338A}" destId="{257A1F70-E59D-404A-94AE-069AE24136B7}" srcOrd="0" destOrd="0" presId="urn:microsoft.com/office/officeart/2005/8/layout/orgChart1"/>
    <dgm:cxn modelId="{FE40F249-2ACE-4AFC-B351-E8B8F9E28098}" type="presParOf" srcId="{6EFB78CD-60D0-457A-920E-DF0A6BFA338A}" destId="{157F2C2E-4411-4ED1-85A3-3148F93BCD11}" srcOrd="1" destOrd="0" presId="urn:microsoft.com/office/officeart/2005/8/layout/orgChart1"/>
    <dgm:cxn modelId="{86E1A9DA-9D36-4E79-93F3-F2E831958A32}" type="presParOf" srcId="{FA722773-851C-41DF-ABD6-43F9BCBDBD6E}" destId="{1E6D5C38-B099-483A-A2E2-E4243D6763DE}" srcOrd="1" destOrd="0" presId="urn:microsoft.com/office/officeart/2005/8/layout/orgChart1"/>
    <dgm:cxn modelId="{8057552A-FF6E-41A6-8CEE-4412C25DB818}" type="presParOf" srcId="{FA722773-851C-41DF-ABD6-43F9BCBDBD6E}" destId="{6CA30007-61F7-4CE2-BE1B-DD7E69D7D941}" srcOrd="2" destOrd="0" presId="urn:microsoft.com/office/officeart/2005/8/layout/orgChart1"/>
    <dgm:cxn modelId="{156761DA-8D36-47F0-A81F-B0D6E8FB2329}" type="presParOf" srcId="{B72C7BEA-D53C-4BB3-9E17-2E774EF5C356}" destId="{20C8D817-8254-43A3-8F8E-4691402D005F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E76DC9-BEF8-4ACE-9D06-E32A5E1FD129}">
      <dsp:nvSpPr>
        <dsp:cNvPr id="0" name=""/>
        <dsp:cNvSpPr/>
      </dsp:nvSpPr>
      <dsp:spPr>
        <a:xfrm>
          <a:off x="4394997" y="940231"/>
          <a:ext cx="3250746" cy="232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576"/>
              </a:lnTo>
              <a:lnTo>
                <a:pt x="3250746" y="116576"/>
              </a:lnTo>
              <a:lnTo>
                <a:pt x="3250746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7563B6-58E7-4AE4-A7D5-F528237DEA16}">
      <dsp:nvSpPr>
        <dsp:cNvPr id="0" name=""/>
        <dsp:cNvSpPr/>
      </dsp:nvSpPr>
      <dsp:spPr>
        <a:xfrm>
          <a:off x="4394997" y="940231"/>
          <a:ext cx="1914100" cy="232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576"/>
              </a:lnTo>
              <a:lnTo>
                <a:pt x="1914100" y="116576"/>
              </a:lnTo>
              <a:lnTo>
                <a:pt x="1914100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38A4F3-97CD-4F54-B8E3-0DD71B198EE9}">
      <dsp:nvSpPr>
        <dsp:cNvPr id="0" name=""/>
        <dsp:cNvSpPr/>
      </dsp:nvSpPr>
      <dsp:spPr>
        <a:xfrm>
          <a:off x="4394997" y="940231"/>
          <a:ext cx="577453" cy="2325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576"/>
              </a:lnTo>
              <a:lnTo>
                <a:pt x="577453" y="116576"/>
              </a:lnTo>
              <a:lnTo>
                <a:pt x="577453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90801-80A0-46B1-B9AE-B42DE4F763C4}">
      <dsp:nvSpPr>
        <dsp:cNvPr id="0" name=""/>
        <dsp:cNvSpPr/>
      </dsp:nvSpPr>
      <dsp:spPr>
        <a:xfrm>
          <a:off x="3635804" y="940231"/>
          <a:ext cx="759193" cy="232566"/>
        </a:xfrm>
        <a:custGeom>
          <a:avLst/>
          <a:gdLst/>
          <a:ahLst/>
          <a:cxnLst/>
          <a:rect l="0" t="0" r="0" b="0"/>
          <a:pathLst>
            <a:path>
              <a:moveTo>
                <a:pt x="759193" y="0"/>
              </a:moveTo>
              <a:lnTo>
                <a:pt x="759193" y="116576"/>
              </a:lnTo>
              <a:lnTo>
                <a:pt x="0" y="116576"/>
              </a:lnTo>
              <a:lnTo>
                <a:pt x="0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9560D1-2A80-4990-BE08-0602DCD4E32A}">
      <dsp:nvSpPr>
        <dsp:cNvPr id="0" name=""/>
        <dsp:cNvSpPr/>
      </dsp:nvSpPr>
      <dsp:spPr>
        <a:xfrm>
          <a:off x="2299158" y="940231"/>
          <a:ext cx="2095839" cy="232566"/>
        </a:xfrm>
        <a:custGeom>
          <a:avLst/>
          <a:gdLst/>
          <a:ahLst/>
          <a:cxnLst/>
          <a:rect l="0" t="0" r="0" b="0"/>
          <a:pathLst>
            <a:path>
              <a:moveTo>
                <a:pt x="2095839" y="0"/>
              </a:moveTo>
              <a:lnTo>
                <a:pt x="2095839" y="116576"/>
              </a:lnTo>
              <a:lnTo>
                <a:pt x="0" y="116576"/>
              </a:lnTo>
              <a:lnTo>
                <a:pt x="0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06C203-C30A-474A-A366-BCFF95CE771B}">
      <dsp:nvSpPr>
        <dsp:cNvPr id="0" name=""/>
        <dsp:cNvSpPr/>
      </dsp:nvSpPr>
      <dsp:spPr>
        <a:xfrm>
          <a:off x="962511" y="940231"/>
          <a:ext cx="3432486" cy="232566"/>
        </a:xfrm>
        <a:custGeom>
          <a:avLst/>
          <a:gdLst/>
          <a:ahLst/>
          <a:cxnLst/>
          <a:rect l="0" t="0" r="0" b="0"/>
          <a:pathLst>
            <a:path>
              <a:moveTo>
                <a:pt x="3432486" y="0"/>
              </a:moveTo>
              <a:lnTo>
                <a:pt x="3432486" y="116576"/>
              </a:lnTo>
              <a:lnTo>
                <a:pt x="0" y="116576"/>
              </a:lnTo>
              <a:lnTo>
                <a:pt x="0" y="232566"/>
              </a:lnTo>
            </a:path>
          </a:pathLst>
        </a:custGeom>
        <a:noFill/>
        <a:ln w="55000" cap="flat" cmpd="thickThin" algn="ctr">
          <a:solidFill>
            <a:srgbClr val="C00000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AD183F-4C23-44C8-BE69-5D0D23186510}">
      <dsp:nvSpPr>
        <dsp:cNvPr id="0" name=""/>
        <dsp:cNvSpPr/>
      </dsp:nvSpPr>
      <dsp:spPr>
        <a:xfrm>
          <a:off x="2089017" y="0"/>
          <a:ext cx="4611961" cy="940231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Совет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по сестринскому делу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89017" y="0"/>
        <a:ext cx="4611961" cy="940231"/>
      </dsp:txXfrm>
    </dsp:sp>
    <dsp:sp modelId="{3C052D56-F5A2-4975-961C-722782C7DBB9}">
      <dsp:nvSpPr>
        <dsp:cNvPr id="0" name=""/>
        <dsp:cNvSpPr/>
      </dsp:nvSpPr>
      <dsp:spPr>
        <a:xfrm>
          <a:off x="410178" y="1172797"/>
          <a:ext cx="1104666" cy="4236816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Профессиональный комитет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0178" y="1172797"/>
        <a:ext cx="1104666" cy="4236816"/>
      </dsp:txXfrm>
    </dsp:sp>
    <dsp:sp modelId="{D2425176-4F67-4C7B-93EA-81D184C98A70}">
      <dsp:nvSpPr>
        <dsp:cNvPr id="0" name=""/>
        <dsp:cNvSpPr/>
      </dsp:nvSpPr>
      <dsp:spPr>
        <a:xfrm>
          <a:off x="1746824" y="1172797"/>
          <a:ext cx="1104666" cy="4204051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медикаментозному обеспечению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746824" y="1172797"/>
        <a:ext cx="1104666" cy="4204051"/>
      </dsp:txXfrm>
    </dsp:sp>
    <dsp:sp modelId="{E4CFA4F0-ABD5-4E6A-B84B-77279C6F53CC}">
      <dsp:nvSpPr>
        <dsp:cNvPr id="0" name=""/>
        <dsp:cNvSpPr/>
      </dsp:nvSpPr>
      <dsp:spPr>
        <a:xfrm>
          <a:off x="3083471" y="1172797"/>
          <a:ext cx="1104666" cy="4236810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инфекционной безопасности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083471" y="1172797"/>
        <a:ext cx="1104666" cy="4236810"/>
      </dsp:txXfrm>
    </dsp:sp>
    <dsp:sp modelId="{079CAE80-ED85-44BC-AE3F-B0AF7FBE893D}">
      <dsp:nvSpPr>
        <dsp:cNvPr id="0" name=""/>
        <dsp:cNvSpPr/>
      </dsp:nvSpPr>
      <dsp:spPr>
        <a:xfrm>
          <a:off x="4420117" y="1172797"/>
          <a:ext cx="1104666" cy="4236816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Этический комитет 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20117" y="1172797"/>
        <a:ext cx="1104666" cy="4236816"/>
      </dsp:txXfrm>
    </dsp:sp>
    <dsp:sp modelId="{88459625-1878-40F8-8E7E-AA76964139EB}">
      <dsp:nvSpPr>
        <dsp:cNvPr id="0" name=""/>
        <dsp:cNvSpPr/>
      </dsp:nvSpPr>
      <dsp:spPr>
        <a:xfrm>
          <a:off x="5756764" y="1172797"/>
          <a:ext cx="1104666" cy="4236810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Комитет по  </a:t>
          </a:r>
          <a:r>
            <a:rPr lang="ru-RU" sz="2200" b="1" i="0" kern="1200" dirty="0" err="1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курации</a:t>
          </a: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младшего персонала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756764" y="1172797"/>
        <a:ext cx="1104666" cy="4236810"/>
      </dsp:txXfrm>
    </dsp:sp>
    <dsp:sp modelId="{257A1F70-E59D-404A-94AE-069AE24136B7}">
      <dsp:nvSpPr>
        <dsp:cNvPr id="0" name=""/>
        <dsp:cNvSpPr/>
      </dsp:nvSpPr>
      <dsp:spPr>
        <a:xfrm>
          <a:off x="7093411" y="1172797"/>
          <a:ext cx="1104666" cy="4236810"/>
        </a:xfrm>
        <a:prstGeom prst="rect">
          <a:avLst/>
        </a:prstGeom>
        <a:solidFill>
          <a:srgbClr val="254B71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000" prstMaterial="flat">
          <a:bevelT w="95250" h="101600"/>
          <a:contourClr>
            <a:schemeClr val="accent4">
              <a:satMod val="300000"/>
            </a:schemeClr>
          </a:contourClr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vert270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i="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Экспертный комитет</a:t>
          </a:r>
          <a:endParaRPr lang="ru-RU" sz="2200" b="1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093411" y="1172797"/>
        <a:ext cx="1104666" cy="4236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49DE0-F1B0-45D9-A761-7F0A349B13D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8AFD4-3FBF-4B80-A231-7C9B9DAB0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11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2473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6926514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9644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817520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24719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8773024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297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8204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4279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1491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318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2368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7983085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3410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616626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73212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13294523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1390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887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625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82014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3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713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>
                <a:solidFill>
                  <a:prstClr val="black"/>
                </a:solidFill>
              </a:rPr>
              <a:pPr/>
              <a:t>11/28/2017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438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microsoft.com/office/2007/relationships/hdphoto" Target="../media/hdphoto2.wdp"/><Relationship Id="rId4" Type="http://schemas.openxmlformats.org/officeDocument/2006/relationships/image" Target="../media/image34.png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4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12" Type="http://schemas.openxmlformats.org/officeDocument/2006/relationships/image" Target="../media/image5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11" Type="http://schemas.openxmlformats.org/officeDocument/2006/relationships/image" Target="../media/image53.jpeg"/><Relationship Id="rId5" Type="http://schemas.microsoft.com/office/2007/relationships/hdphoto" Target="../media/hdphoto6.wdp"/><Relationship Id="rId10" Type="http://schemas.microsoft.com/office/2007/relationships/hdphoto" Target="../media/hdphoto7.wdp"/><Relationship Id="rId4" Type="http://schemas.openxmlformats.org/officeDocument/2006/relationships/image" Target="../media/image48.jpeg"/><Relationship Id="rId9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microsoft.com/office/2007/relationships/hdphoto" Target="../media/hdphoto10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microsoft.com/office/2007/relationships/hdphoto" Target="../media/hdphoto9.wdp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7" Type="http://schemas.openxmlformats.org/officeDocument/2006/relationships/image" Target="../media/image7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1.pn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3000" y="2057400"/>
            <a:ext cx="6781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Вместе мы – сила</a:t>
            </a:r>
            <a:r>
              <a:rPr lang="en-US" sz="66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6600" b="1" spc="50" dirty="0">
              <a:ln w="11430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6600" y="171271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 smtClean="0">
                <a:ln w="11430"/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 здравоохранения Омской области «Городская больница № 9»</a:t>
            </a:r>
            <a:endParaRPr lang="ru-RU" sz="2400" b="1" spc="50" dirty="0">
              <a:ln w="11430"/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5613" y="228600"/>
            <a:ext cx="745587" cy="10430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474" y="249679"/>
            <a:ext cx="994134" cy="99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2121877" y="160608"/>
            <a:ext cx="1230923" cy="1191064"/>
          </a:xfrm>
          <a:prstGeom prst="ellipse">
            <a:avLst/>
          </a:prstGeom>
          <a:solidFill>
            <a:schemeClr val="bg1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2033" name="Picture 1" descr="C:\Users\User\Desktop\логотипы\ГБ9 прозрачный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3940" y="304800"/>
            <a:ext cx="1066799" cy="990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76200" y="74474"/>
            <a:ext cx="8991600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700" dirty="0"/>
              <a:t>Участие в научно-практической </a:t>
            </a:r>
            <a:r>
              <a:rPr lang="ru-RU" sz="2700" dirty="0" smtClean="0"/>
              <a:t>конференции </a:t>
            </a:r>
            <a:r>
              <a:rPr lang="ru-RU" sz="2700" dirty="0"/>
              <a:t>«Безопасная производственная среда </a:t>
            </a:r>
            <a:r>
              <a:rPr lang="ru-RU" sz="2700" dirty="0" smtClean="0"/>
              <a:t>                        в совершенствовании сестринской </a:t>
            </a:r>
            <a:r>
              <a:rPr lang="ru-RU" sz="2700" dirty="0"/>
              <a:t>помощи пациентам»</a:t>
            </a:r>
          </a:p>
        </p:txBody>
      </p:sp>
      <p:pic>
        <p:nvPicPr>
          <p:cNvPr id="22" name="Picture 3" descr="D:\ГЛАВНАЯ СЕСТРА\ВСЕ УДОСТОВЕРЕНИЯ\Благоприятная произв. среда 11.20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184" y="2085489"/>
            <a:ext cx="4442816" cy="294371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4" descr="D:\ГЛАВНАЯ СЕСТРА\ВСЕ УДОСТОВЕРЕНИЯ\Благоприятная произв. среда 11.2007.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19600" y="3048000"/>
            <a:ext cx="4442816" cy="296490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ГЛАВНАЯ СЕСТРА\ВСЕ УДОСТОВЕРЕНИЯ\Развитие СД региональный опы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7791" y="1066800"/>
            <a:ext cx="2567609" cy="181632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2" descr="D:\ГЛАВНАЯ СЕСТРА\ВСЕ УДОСТОВЕРЕНИЯ\Исследования в СД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5721" y="2362199"/>
            <a:ext cx="2775679" cy="201567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6" descr="D:\ГЛАВНАЯ СЕСТРА\ВСЕ УДОСТОВЕРЕНИЯ\значение инновац. методах ухода 2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496" y="1066800"/>
            <a:ext cx="2621904" cy="19050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ГЛАВНАЯ СЕСТРА\ВСЕ УДОСТОВЕРЕНИЯ\Доступность приемного отделения 2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2355574"/>
            <a:ext cx="2736728" cy="198782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7" descr="D:\ГЛАВНАЯ СЕСТРА\ВСЕ УДОСТОВЕРЕНИЯ\значение сестр. ухода 2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2865" y="4644683"/>
            <a:ext cx="2742135" cy="198782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D:\ГЛАВНАЯ СЕСТРА\ВСЕ УДОСТОВЕРЕНИЯ\Развитие  и перспективы СД 05.2014.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053134"/>
            <a:ext cx="1822174" cy="250006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 descr="D:\ГЛАВНАЯ СЕСТРА\ВСЕ УДОСТОВЕРЕНИЯ\Развитие СД 10.20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012680"/>
            <a:ext cx="1822174" cy="2538027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76200" y="177969"/>
            <a:ext cx="8991600" cy="6155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400" dirty="0"/>
              <a:t>Участие в </a:t>
            </a:r>
            <a:r>
              <a:rPr lang="ru-RU" sz="3400" dirty="0" smtClean="0"/>
              <a:t>мероприятиях РАМС и ОПСА</a:t>
            </a:r>
            <a:endParaRPr lang="ru-RU" sz="3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200400" y="2438400"/>
            <a:ext cx="281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CC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mbria" pitchFamily="18" charset="0"/>
                <a:cs typeface="Times New Roman" pitchFamily="18" charset="0"/>
              </a:rPr>
              <a:t> </a:t>
            </a:r>
            <a:endParaRPr lang="ru-RU" sz="2000" dirty="0">
              <a:latin typeface="Cambria" pitchFamily="18" charset="0"/>
            </a:endParaRPr>
          </a:p>
        </p:txBody>
      </p:sp>
      <p:pic>
        <p:nvPicPr>
          <p:cNvPr id="19" name="Picture 2" descr="D:\ГЛАВНАЯ СЕСТРА\ВСЕ УДОСТОВЕРЕНИЯ\НПК по реабилитации 09.2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289" y="4886113"/>
            <a:ext cx="1162511" cy="1600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4" descr="D:\ГЛАВНАЯ СЕСТРА\ВСЕ УДОСТОВЕРЕНИЯ\НПК по реабилитации 10.2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4919004"/>
            <a:ext cx="2133600" cy="151917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3" descr="D:\ГЛАВНАЯ СЕСТРА\АЛЬБОМ  ИСТОРИЯ\ЖК  информация в книгу\диплом - 0004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57800" y="4907279"/>
            <a:ext cx="2057400" cy="155143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3" descr="D:\ГЛАВНАЯ СЕСТРА\ВСЕ УДОСТОВЕРЕНИЯ\НМК по реабилитации 04.20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913171"/>
            <a:ext cx="2133600" cy="154976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D:\ГЛАВНАЯ СЕСТРА\АЛЬБОМ  ИСТОРИЯ\альбом зеленый\2016\ФОТО КОНФЕРЕНЦИИ\DSC0090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1455849"/>
            <a:ext cx="3505200" cy="271370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D:\ГЛАВНАЯ СЕСТРА\АЛЬБОМ  ИСТОРИЯ\альбом зеленый\2016\ФОТО КОНФЕРЕНЦИИ\DSC0127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0728" y="1121190"/>
            <a:ext cx="2578522" cy="331651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7810" name="Picture 2" descr="D:\ГЛАВНАЯ СЕСТРА\АЛЬБОМ  ИСТОРИЯ\альбом зеленый\2016\ФОТО КОНФЕРЕНЦИИ\DSC0091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121191"/>
            <a:ext cx="2209800" cy="3316517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76200" y="177969"/>
            <a:ext cx="8991600" cy="61555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400" dirty="0"/>
              <a:t>Участие в </a:t>
            </a:r>
            <a:r>
              <a:rPr lang="ru-RU" sz="3400" dirty="0" smtClean="0"/>
              <a:t>мероприятиях РАМС и ОПСА</a:t>
            </a:r>
            <a:endParaRPr lang="ru-RU" sz="34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454019" y="59323"/>
            <a:ext cx="2359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6031" y="152400"/>
            <a:ext cx="842696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spc="50" dirty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 </a:t>
            </a:r>
            <a:r>
              <a:rPr lang="ru-RU" sz="45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мастер-классах </a:t>
            </a:r>
            <a:endParaRPr lang="ru-RU" sz="4500" b="1" spc="50" dirty="0">
              <a:ln w="11430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2" descr="D:\ГЛАВНАЯ СЕСТРА\ВСЕ УДОСТОВЕРЕНИЯ\МК при инфекц. заб.04.2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2654587"/>
            <a:ext cx="4499306" cy="3200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 descr="D:\ГЛАВНАЯ СЕСТРА\ВСЕ УДОСТОВЕРЕНИЯ\МК на кишечную группу 10.2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102" y="1219200"/>
            <a:ext cx="4409689" cy="3200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107922" y="54114"/>
            <a:ext cx="903607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акциях РАМС и ОПСА</a:t>
            </a:r>
          </a:p>
        </p:txBody>
      </p:sp>
      <p:pic>
        <p:nvPicPr>
          <p:cNvPr id="5" name="Рисунок 4" descr="C:\Users\6145~1\AppData\Local\Temp\Rar$DI02.328\P1200113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066800"/>
            <a:ext cx="3264521" cy="216419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6145~1\AppData\Local\Temp\Rar$DI97.512\Презентация1 (2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48200"/>
            <a:ext cx="2667000" cy="193137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61" name="Picture 1" descr="D:\ГЛАВНАЯ СЕСТРА\ОПСА\2017\акция белая ромашка\DSC048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2694008"/>
            <a:ext cx="3226452" cy="241139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63" name="Picture 3" descr="D:\ГЛАВНАЯ СЕСТРА\ОПСА\2017\26.06.2017 Акция по наркотикам\DSC049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8345" y="4538907"/>
            <a:ext cx="3569454" cy="216669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771" name="Picture 11" descr="C:\Users\Sveta\Desktop\Рисунок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200" y="914400"/>
            <a:ext cx="2718156" cy="179682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ГЛАВНАЯ СЕСТРА\ВСЕ УДОСТОВЕРЕНИЯ\Профилактическая помощи 2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925782"/>
            <a:ext cx="1801467" cy="249381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D:\ГЛАВНАЯ СЕСТРА\ВСЕ УДОСТОВЕРЕНИЯ\Профилактическая помощи 2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1924049"/>
            <a:ext cx="1828800" cy="251459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D:\фотографии ОТ тАНИ\Белая ромашка\HPIM3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2133600" cy="1600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 descr="D:\фотографии ОТ тАНИ\День здоровья 2015\День здоровья ЖК\P105017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7300" y="1219200"/>
            <a:ext cx="2338100" cy="1600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 descr="D:\фотографии ОТ тАНИ\жк\жк гб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124200"/>
            <a:ext cx="2133600" cy="135380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" descr="D:\фотографии ОТ тАНИ\жк\фото главная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7300" y="3200400"/>
            <a:ext cx="2324366" cy="14478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:\ФОТО  Е.М\2012\школа 55\P1080920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52400" y="4953000"/>
            <a:ext cx="2133600" cy="1600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D:\ФОТО  Е.М\2012\акции 12\Психич. зд\P1020986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71800" y="4953000"/>
            <a:ext cx="2819400" cy="1600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 descr="D:\ФОТО  Е.М\2012\акции 12\деньп.ж\P1020092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67404" y="4953000"/>
            <a:ext cx="2338100" cy="159742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07922" y="54114"/>
            <a:ext cx="903607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Участие в акциях РАМС и ОПСА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5" descr="D:\ГЛАВНАЯ СЕСТРА\АЛЬБОМ  ИСТОРИЯ\альбом зеленый\2011\P10809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301261"/>
            <a:ext cx="2286000" cy="281353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526" name="Picture 6" descr="D:\ГЛАВНАЯ СЕСТРА\АЛЬБОМ  ИСТОРИЯ\альбом зеленый\2011\DSC025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4984" y="4335684"/>
            <a:ext cx="3864864" cy="236991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7527" name="Picture 7" descr="D:\ГЛАВНАЯ СЕСТРА\АЛЬБОМ  ИСТОРИЯ\материал в печать  ОПСА\СТАТЬЯ ГБ № 9\статья УМК\фото 2   Санкт Петербург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4335684"/>
            <a:ext cx="4114800" cy="236991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7528" name="Rectangle 8"/>
          <p:cNvSpPr>
            <a:spLocks noChangeArrowheads="1"/>
          </p:cNvSpPr>
          <p:nvPr/>
        </p:nvSpPr>
        <p:spPr bwMode="auto">
          <a:xfrm>
            <a:off x="2590800" y="1639923"/>
            <a:ext cx="65532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ts val="1200"/>
              </a:spcAft>
            </a:pPr>
            <a:r>
              <a:rPr lang="ru-RU" sz="3000" b="1" dirty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 составе делегации была </a:t>
            </a:r>
            <a:r>
              <a:rPr lang="ru-RU" sz="30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Елена </a:t>
            </a:r>
            <a:r>
              <a:rPr lang="ru-RU" sz="3000" b="1" dirty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Сергеевна Гришко, ключевой член ОПСА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127337"/>
            <a:ext cx="922020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000" dirty="0"/>
              <a:t>Участие в </a:t>
            </a:r>
            <a:r>
              <a:rPr lang="en-US" sz="3000" dirty="0" smtClean="0"/>
              <a:t>IV</a:t>
            </a:r>
            <a:r>
              <a:rPr lang="ru-RU" sz="3000" dirty="0" smtClean="0"/>
              <a:t> отчетно-выборной конференции РАМС, 2010 г. г. Санкт-Петербург</a:t>
            </a:r>
            <a:endParaRPr lang="ru-RU" sz="30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ГЛАВНАЯ СЕСТРА\ОПСА\2017\29.03.17 г. заседание профессионального комитета\IMG_20170329_11473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400" y="1938819"/>
            <a:ext cx="2443089" cy="371017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Специализированная секция ОПСА «Акушерское дело»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1264" y="1143000"/>
            <a:ext cx="3489744" cy="243314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" descr="Региональная конференция «Женщины и новорожденные: сердце акушерства»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91264" y="4058528"/>
            <a:ext cx="3517880" cy="252004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" descr="D:\ГЛАВНАЯ СЕСТРА\АЛЬБОМ  ИСТОРИЯ\альбом зеленый\2016\ФОТО КОНФЕРЕНЦИИ\DSC0317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77000" y="1938819"/>
            <a:ext cx="2443089" cy="369998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0" y="127337"/>
            <a:ext cx="922020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200" dirty="0"/>
              <a:t>Участие в </a:t>
            </a:r>
            <a:r>
              <a:rPr lang="ru-RU" sz="3200" dirty="0" smtClean="0"/>
              <a:t>конференциях РАМС и ОПСА</a:t>
            </a:r>
            <a:endParaRPr lang="ru-RU" sz="32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:\ГЛАВНАЯ СЕСТРА\АЛЬБОМ  ИСТОРИЯ\альбом зеленый\2015\12.12.15 конф. ОПСА\DSCN329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1000" y="1371600"/>
            <a:ext cx="3657600" cy="32766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Вручение дипломов 2 степени за вклад в реализацию стратегии развития ОПСА, объединение и вовлечение в общественное сестринское движение Омской области от 81 до 90% (Серебряный вклад)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3226295"/>
            <a:ext cx="5715000" cy="3250705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76200" y="76200"/>
            <a:ext cx="9040368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2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Участие в </a:t>
            </a:r>
            <a:r>
              <a:rPr lang="en-US" dirty="0" smtClean="0"/>
              <a:t>III</a:t>
            </a:r>
            <a:r>
              <a:rPr lang="ru-RU" dirty="0" smtClean="0"/>
              <a:t> отчетно-выборной конференции ОПСА 2010 – 2015 гг.</a:t>
            </a: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Елена\Desktop\СКАНЕР\2016-12-24\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4876800" y="1752600"/>
            <a:ext cx="1905000" cy="2438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Елена\Desktop\СКАНЕР\2016-12-24\0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895601" y="1752600"/>
            <a:ext cx="1809750" cy="2438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-32825"/>
            <a:ext cx="91146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50" dirty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региональном форуме «Общественное сестринское движение </a:t>
            </a:r>
            <a:r>
              <a:rPr lang="ru-RU" sz="24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Омской </a:t>
            </a:r>
            <a:r>
              <a:rPr lang="ru-RU" sz="2400" b="1" spc="50" dirty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1956 — 2016 гг. «Сохраняя традиции, устремляемся в будущее: профессионализм, инновации, качество»»</a:t>
            </a:r>
          </a:p>
        </p:txBody>
      </p:sp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828800"/>
            <a:ext cx="2514600" cy="23622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F:\ГЛАВНАЯ СЕСТРА\АЛЬБОМ  ИСТОРИЯ\альбом зеленый\2016\ФОРУМ\Новая папка\IMG_20161223_08291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9" y="1781322"/>
            <a:ext cx="1981200" cy="240967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F:\ГЛАВНАЯ СЕСТРА\АЛЬБОМ  ИСТОРИЯ\альбом зеленый\2016\ФОРУМ\Новая папка\IMG_20161223_082135_1CS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9"/>
          <a:stretch>
            <a:fillRect/>
          </a:stretch>
        </p:blipFill>
        <p:spPr bwMode="auto">
          <a:xfrm>
            <a:off x="152400" y="4448908"/>
            <a:ext cx="1862667" cy="218049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000" y="4447736"/>
            <a:ext cx="4470400" cy="218049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6400" y="4447736"/>
            <a:ext cx="2235200" cy="218049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D:\ГЛАВНАЯ СЕСТРА\АЛЬБОМ  ИСТОРИЯ\банер\IMG_81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914336"/>
            <a:ext cx="4069666" cy="270391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905000" y="1093872"/>
            <a:ext cx="7312855" cy="266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ts val="1200"/>
              </a:spcAft>
            </a:pPr>
            <a:r>
              <a:rPr lang="ru-RU" sz="21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Совет  медицинских сестер организован 15.03.2006 г. с целью улучшения организационно-методической работы с сестринским и младшим медицинским персоналом.   </a:t>
            </a:r>
          </a:p>
          <a:p>
            <a:pPr fontAlgn="base">
              <a:spcBef>
                <a:spcPct val="0"/>
              </a:spcBef>
              <a:spcAft>
                <a:spcPts val="1200"/>
              </a:spcAft>
            </a:pPr>
            <a:r>
              <a:rPr lang="ru-RU" sz="21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21.01.2009 г. реорганизован в  Совет  по сестринскому делу. </a:t>
            </a:r>
          </a:p>
          <a:p>
            <a:pPr fontAlgn="base">
              <a:spcBef>
                <a:spcPct val="0"/>
              </a:spcBef>
              <a:spcAft>
                <a:spcPts val="1200"/>
              </a:spcAft>
            </a:pPr>
            <a:r>
              <a:rPr lang="ru-RU" sz="21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Председатель - Смирнова Валентина Степановна</a:t>
            </a:r>
            <a:endParaRPr kumimoji="0" lang="ru-RU" sz="2100" b="1" u="none" strike="noStrike" cap="none" normalizeH="0" baseline="0" dirty="0" smtClean="0">
              <a:ln>
                <a:noFill/>
              </a:ln>
              <a:solidFill>
                <a:srgbClr val="00009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F:\фотографии\фото март 12\2012.12.01 5+ Смирнова Валентина 89059211962 IMG_0009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19200"/>
            <a:ext cx="1600200" cy="22860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ГЛАВНАЯ СЕСТРА\АЛЬБОМ  ИСТОРИЯ\альбом зеленый\2010\Совет по СД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916289"/>
            <a:ext cx="3771900" cy="271311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30944" y="152400"/>
            <a:ext cx="868211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5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</a:t>
            </a:r>
            <a:endParaRPr lang="ru-RU" sz="4500" b="1" spc="50" dirty="0">
              <a:ln w="11430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06514"/>
            <a:ext cx="891540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Профессиональное мастерство</a:t>
            </a:r>
          </a:p>
        </p:txBody>
      </p:sp>
      <p:pic>
        <p:nvPicPr>
          <p:cNvPr id="14" name="Picture 4" descr="D:\ФОТО\Мытье рук\P10102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5120" y="3810000"/>
            <a:ext cx="2882880" cy="244901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5" descr="D:\ГЛАВНАЯ СЕСТРА\АЛЬБОМ  ИСТОРИЯ\альбом зеленый\2016\руки авг\IMG_20160825_1439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3135" y="3810000"/>
            <a:ext cx="3374665" cy="244901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 descr="D:\фотографии ОТ тАНИ\реанимация\семинар анестезисток\Изображение 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95400"/>
            <a:ext cx="2895775" cy="212213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02" name="Picture 2" descr="D:\ГЛАВНАЯ СЕСТРА\АЛЬБОМ  ИСТОРИЯ\альбом зеленый\2016\внед\Новая папка\IMG_20160824_0949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8494" y="3810980"/>
            <a:ext cx="2217906" cy="244803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03" name="Picture 3" descr="D:\ГЛАВНАЯ СЕСТРА\АЛЬБОМ  ИСТОРИЯ\альбом зеленый\2016\внед\шприц\IMG_20160811_14015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3135" y="1292040"/>
            <a:ext cx="3340669" cy="212549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04" name="Picture 4" descr="D:\ГЛАВНАЯ СЕСТРА\АЛЬБОМ  ИСТОРИЯ\альбом зеленый\2016\внед\IMG_20160824_130544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68493" y="1295400"/>
            <a:ext cx="2217907" cy="212213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870641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600" y="2362200"/>
            <a:ext cx="8077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3200" b="1" dirty="0" smtClean="0">
                <a:ln>
                  <a:solidFill>
                    <a:srgbClr val="000099"/>
                  </a:solidFill>
                </a:ln>
                <a:solidFill>
                  <a:srgbClr val="00B050"/>
                </a:solidFill>
                <a:latin typeface="Corsiva" charset="0"/>
                <a:cs typeface="Arial" pitchFamily="34" charset="0"/>
                <a:sym typeface="Corsiva" charset="0"/>
              </a:rPr>
              <a:t> </a:t>
            </a:r>
            <a:endParaRPr lang="en-US" sz="3200" b="1" dirty="0" smtClean="0">
              <a:ln>
                <a:solidFill>
                  <a:srgbClr val="000099"/>
                </a:solidFill>
              </a:ln>
              <a:solidFill>
                <a:srgbClr val="00B050"/>
              </a:solidFill>
              <a:latin typeface="Corsiva" charset="0"/>
              <a:cs typeface="Arial" pitchFamily="34" charset="0"/>
              <a:sym typeface="Corsiva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52600" y="457201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6" name="Picture 2" descr="D:\ГЛАВНАЯ СЕСТРА\ВСЕ УДОСТОВЕРЕНИЯ\благодарность 2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2548" y="2514600"/>
            <a:ext cx="2146852" cy="292767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D:\ГЛАВНАЯ СЕСТРА\ВСЕ УДОСТОВЕРЕНИЯ\благодарность 2015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447800"/>
            <a:ext cx="2057400" cy="279066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D:\ГЛАВНАЯ СЕСТРА\ВСЕ УДОСТОВЕРЕНИЯ\благодарность 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4028685"/>
            <a:ext cx="2057400" cy="262243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2" descr="D:\ГЛАВНАЯ СЕСТРА\2016-09-23\благодарность 20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292" y="4385319"/>
            <a:ext cx="3111362" cy="220345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D:\ГЛАВНАЯ СЕСТРА\АЛЬБОМ  ИСТОРИЯ\ЖК  информация в книгу\диплом - 0002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915642"/>
            <a:ext cx="2057400" cy="290555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3" descr="D:\ГЛАВНАЯ СЕСТРА\АЛЬБОМ  ИСТОРИЯ\ЖК  информация в книгу\диплом - 0003.t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5600" y="941148"/>
            <a:ext cx="2057400" cy="2854547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76200" y="131058"/>
            <a:ext cx="9067800" cy="6309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500" dirty="0"/>
              <a:t>Благодарственные письма и дипломы</a:t>
            </a:r>
          </a:p>
        </p:txBody>
      </p:sp>
    </p:spTree>
    <p:extLst>
      <p:ext uri="{BB962C8B-B14F-4D97-AF65-F5344CB8AC3E}">
        <p14:creationId xmlns:p14="http://schemas.microsoft.com/office/powerpoint/2010/main" val="12264580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6200" y="76200"/>
            <a:ext cx="876300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32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4000" dirty="0"/>
              <a:t>Профессиональные праздники </a:t>
            </a:r>
          </a:p>
        </p:txBody>
      </p:sp>
      <p:pic>
        <p:nvPicPr>
          <p:cNvPr id="9" name="Рисунок 8" descr="D:\ФОТО  Е.М\2012\поликл.акуш.12\Изображение 6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68" y="914401"/>
            <a:ext cx="2850714" cy="18288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1" descr="D:\ФОТО  Е.М\2013\день м.с.13\DSC056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09360" y="4793782"/>
            <a:ext cx="2710376" cy="197395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D:\ГЛАВНАЯ СЕСТРА\АЛЬБОМ  ИСТОРИЯ\альбом зеленый\2015\день м.с.15\DSCN29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0864" y="2901744"/>
            <a:ext cx="2438400" cy="189885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 descr="D:\ГЛАВНАЯ СЕСТРА\АЛЬБОМ  ИСТОРИЯ\альбом зеленый\2015\день м.с.15\DSCN292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" y="2819400"/>
            <a:ext cx="2590800" cy="190499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 descr="D:\ФОТО  Е.М\2012\женская конс\P102049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6268" y="2815884"/>
            <a:ext cx="2514600" cy="190237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 descr="D:\ГЛАВНАЯ СЕСТРА\АЛЬБОМ  ИСТОРИЯ\альбом зеленый\2014\день мед14\90 лет.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7496" y="914401"/>
            <a:ext cx="2682240" cy="182879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 descr="D:\ФОТО  Е.М\2013\день медработника\DSCF147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4942557"/>
            <a:ext cx="2971800" cy="1676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 descr="D:\фотографии\КОНКУРС 2012\SAM_1594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00864" y="928468"/>
            <a:ext cx="2438400" cy="181473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7025" name="Picture 1" descr="D:\ГЛАВНАЯ СЕСТРА\ОПСА\2017\день акушерки 3.05.2017\P107003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" y="4800600"/>
            <a:ext cx="2864782" cy="190976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878450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600" y="2362200"/>
            <a:ext cx="8077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3200" b="1" dirty="0" smtClean="0">
                <a:ln>
                  <a:solidFill>
                    <a:srgbClr val="000099"/>
                  </a:solidFill>
                </a:ln>
                <a:solidFill>
                  <a:srgbClr val="00B050"/>
                </a:solidFill>
                <a:latin typeface="Corsiva" charset="0"/>
                <a:cs typeface="Arial" pitchFamily="34" charset="0"/>
                <a:sym typeface="Corsiva" charset="0"/>
              </a:rPr>
              <a:t> </a:t>
            </a:r>
            <a:endParaRPr lang="en-US" sz="3200" b="1" dirty="0" smtClean="0">
              <a:ln>
                <a:solidFill>
                  <a:srgbClr val="000099"/>
                </a:solidFill>
              </a:ln>
              <a:solidFill>
                <a:srgbClr val="00B050"/>
              </a:solidFill>
              <a:latin typeface="Corsiva" charset="0"/>
              <a:cs typeface="Arial" pitchFamily="34" charset="0"/>
              <a:sym typeface="Corsiva" charset="0"/>
            </a:endParaRPr>
          </a:p>
        </p:txBody>
      </p:sp>
      <p:pic>
        <p:nvPicPr>
          <p:cNvPr id="5" name="Рисунок 4" descr="D:\ГЛАВНАЯ СЕСТРА\АЛЬБОМ  ИСТОРИЯ\ЖК  информация в книгу\диплом - 0003 (1).tif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06787" y="1066800"/>
            <a:ext cx="2713013" cy="354920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:\ГЛАВНАЯ СЕСТРА\АЛЬБОМ  ИСТОРИЯ\альбом зеленый\2015\медсанбат\IMG_44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38" y="1058732"/>
            <a:ext cx="2541494" cy="168446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D:\ГЛАВНАЯ СЕСТРА\АЛЬБОМ  ИСТОРИЯ\альбом зеленый\2015\медсанбат\IMG_457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4118" y="2963732"/>
            <a:ext cx="2541494" cy="168446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D:\ГЛАВНАЯ СЕСТРА\АЛЬБОМ  ИСТОРИЯ\альбом зеленый\2015\медсанбат\IMG_4486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74"/>
          <a:stretch/>
        </p:blipFill>
        <p:spPr bwMode="auto">
          <a:xfrm>
            <a:off x="381000" y="4859215"/>
            <a:ext cx="2209800" cy="1693985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D:\ГЛАВНАЯ СЕСТРА\АЛЬБОМ  ИСТОРИЯ\альбом зеленый\2015\медсанбат\IMG_450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82516" y="1058733"/>
            <a:ext cx="2432884" cy="159585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D:\ГЛАВНАЯ СЕСТРА\АЛЬБОМ  ИСТОРИЯ\альбом зеленый\2015\медсанбат\IMG_4464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82516" y="2971800"/>
            <a:ext cx="2432884" cy="164420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D:\ГЛАВНАЯ СЕСТРА\АЛЬБОМ  ИСТОРИЯ\альбом зеленый\2015\медсанбат\IMG_4539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9400" y="4859215"/>
            <a:ext cx="3586916" cy="1693985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D:\ГЛАВНАЯ СЕСТРА\АЛЬБОМ  ИСТОРИЯ\альбом зеленый\2015\медсанбат\IMG_4441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29400" y="4876800"/>
            <a:ext cx="2187526" cy="16764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Box 17"/>
          <p:cNvSpPr txBox="1"/>
          <p:nvPr/>
        </p:nvSpPr>
        <p:spPr>
          <a:xfrm>
            <a:off x="114300" y="152400"/>
            <a:ext cx="895350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0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600" dirty="0"/>
              <a:t>Участие в спортивных мероприятиях</a:t>
            </a:r>
          </a:p>
        </p:txBody>
      </p:sp>
    </p:spTree>
    <p:extLst>
      <p:ext uri="{BB962C8B-B14F-4D97-AF65-F5344CB8AC3E}">
        <p14:creationId xmlns:p14="http://schemas.microsoft.com/office/powerpoint/2010/main" val="40302895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User\Desktop\ФОТО КЛЮЧЕВЫХ\P1210113-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146" y="1752600"/>
            <a:ext cx="8594054" cy="457200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276600" y="358914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  <a:endParaRPr lang="ru-RU" sz="4000" b="1" spc="50" dirty="0">
              <a:ln w="11430"/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5613" y="228600"/>
            <a:ext cx="745587" cy="1043016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2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474" y="249679"/>
            <a:ext cx="994134" cy="991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Овал 20"/>
          <p:cNvSpPr/>
          <p:nvPr/>
        </p:nvSpPr>
        <p:spPr>
          <a:xfrm>
            <a:off x="2121877" y="160608"/>
            <a:ext cx="1230923" cy="1191064"/>
          </a:xfrm>
          <a:prstGeom prst="ellipse">
            <a:avLst/>
          </a:prstGeom>
          <a:solidFill>
            <a:schemeClr val="bg1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1" descr="C:\Users\User\Desktop\логотипы\ГБ9 прозрачный (2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3940" y="304800"/>
            <a:ext cx="1066799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68116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ГЛАВНАЯ СЕСТРА\АЛЬБОМ  ИСТОРИЯ\банер\218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19426"/>
            <a:ext cx="5535507" cy="398813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9600" y="51816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fontAlgn="base">
              <a:spcBef>
                <a:spcPct val="0"/>
              </a:spcBef>
              <a:spcAft>
                <a:spcPts val="1200"/>
              </a:spcAft>
              <a:defRPr sz="2100"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dirty="0"/>
              <a:t>Обновленный состав </a:t>
            </a:r>
            <a:r>
              <a:rPr lang="ru-RU" sz="2400" dirty="0" smtClean="0"/>
              <a:t>Совета</a:t>
            </a:r>
          </a:p>
        </p:txBody>
      </p:sp>
      <p:pic>
        <p:nvPicPr>
          <p:cNvPr id="168961" name="Picture 1" descr="D:\ГЛАВНАЯ СЕСТРА\АЛЬБОМ  ИСТОРИЯ\ГБ № 9\Вакуленк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6895" y="1119426"/>
            <a:ext cx="2806105" cy="398813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30944" y="152400"/>
            <a:ext cx="868211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5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</a:t>
            </a:r>
            <a:endParaRPr lang="ru-RU" sz="4500" b="1" spc="50" dirty="0">
              <a:ln w="11430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8800" y="5181600"/>
            <a:ext cx="33422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fontAlgn="base">
              <a:spcBef>
                <a:spcPct val="0"/>
              </a:spcBef>
              <a:spcAft>
                <a:spcPts val="1200"/>
              </a:spcAft>
              <a:defRPr sz="2100"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ru-RU" sz="2400" dirty="0" smtClean="0"/>
              <a:t>С </a:t>
            </a:r>
            <a:r>
              <a:rPr lang="ru-RU" sz="2400" dirty="0"/>
              <a:t>2015 </a:t>
            </a:r>
            <a:r>
              <a:rPr lang="ru-RU" sz="2400" dirty="0" smtClean="0"/>
              <a:t>г. председателем является  </a:t>
            </a:r>
            <a:r>
              <a:rPr lang="ru-RU" sz="2400" dirty="0"/>
              <a:t>Вакуленко Елена Михайловна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33380566"/>
              </p:ext>
            </p:extLst>
          </p:nvPr>
        </p:nvGraphicFramePr>
        <p:xfrm>
          <a:off x="230944" y="1066800"/>
          <a:ext cx="8608256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0944" y="152400"/>
            <a:ext cx="868211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500" b="1" spc="50" dirty="0" smtClean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</a:t>
            </a:r>
            <a:endParaRPr lang="ru-RU" sz="4500" b="1" spc="50" dirty="0">
              <a:ln w="11430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600" y="205770"/>
            <a:ext cx="789412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500" b="1" spc="50" dirty="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члены ОПСА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71800" y="5300004"/>
            <a:ext cx="320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20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Павлова             Ольга  </a:t>
            </a:r>
            <a:r>
              <a:rPr lang="ru-RU" sz="2400" b="1" dirty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Юрьевна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67578" y="5257800"/>
            <a:ext cx="30002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20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Журок          </a:t>
            </a:r>
            <a:r>
              <a:rPr lang="ru-RU" sz="2400" b="1" dirty="0" err="1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Зульфия</a:t>
            </a:r>
            <a:r>
              <a:rPr lang="ru-RU" sz="24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Ахметовна</a:t>
            </a:r>
            <a:r>
              <a:rPr lang="ru-RU" sz="24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solidFill>
                <a:srgbClr val="000099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256001" name="Picture 1" descr="D:\Документы\ОПСА\Сайт\Странички МО\2017 г\Материалы для доработки\3. Городские\КАО\9. ГБ № 9\Ключевые члены ОПСА\Павлова О.Ю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361632"/>
            <a:ext cx="2634163" cy="374376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02" name="Picture 2" descr="D:\Документы\ОПСА\Сайт\Странички МО\2017 г\Материалы для доработки\3. Городские\КАО\9. ГБ № 9\Ключевые члены ОПСА\Журок З. 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199" y="1350769"/>
            <a:ext cx="2695423" cy="375463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03" name="Picture 3" descr="D:\Документы\ОПСА\Сайт\Странички МО\2017 г\Материалы для доработки\3. Городские\КАО\9. ГБ № 9\Ключевые члены ОПСА\Качанова И.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310755"/>
            <a:ext cx="2525182" cy="3794645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304800" y="5257800"/>
            <a:ext cx="259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200"/>
              </a:spcAft>
            </a:pPr>
            <a:r>
              <a:rPr lang="ru-RU" sz="24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Качанова Ирина  Александровна</a:t>
            </a:r>
            <a:endParaRPr lang="ru-RU" sz="2400" b="1" dirty="0">
              <a:solidFill>
                <a:srgbClr val="000099"/>
              </a:solidFill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200" y="205770"/>
            <a:ext cx="7086600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Галерея славы</a:t>
            </a:r>
          </a:p>
        </p:txBody>
      </p:sp>
      <p:pic>
        <p:nvPicPr>
          <p:cNvPr id="20482" name="Picture 2" descr="D:\ФОТО  СТАРШИЕ МС\Шелковая Лидия Михайлов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416553"/>
            <a:ext cx="1933542" cy="2748019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52401" y="5270957"/>
            <a:ext cx="2057399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sz="2400"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/>
              <a:t>Шелковая </a:t>
            </a:r>
            <a:r>
              <a:rPr lang="ru-RU" sz="2200" dirty="0" smtClean="0"/>
              <a:t>Лидия  Михайловна</a:t>
            </a:r>
            <a:endParaRPr lang="ru-RU" sz="2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9984" y="1295400"/>
            <a:ext cx="5334000" cy="8925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2600" b="1" dirty="0" smtClean="0">
                <a:ln w="1905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Corsiva" charset="0"/>
              </a:rPr>
              <a:t> </a:t>
            </a:r>
            <a:r>
              <a:rPr lang="ru-RU" sz="2600" b="1" i="1" dirty="0" smtClean="0">
                <a:ln w="1905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Corsiva" charset="0"/>
              </a:rPr>
              <a:t>Почетные грамоты </a:t>
            </a:r>
          </a:p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2600" b="1" i="1" dirty="0" smtClean="0">
                <a:ln w="1905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Corsiva" charset="0"/>
              </a:rPr>
              <a:t>МЗ и СР РФ</a:t>
            </a:r>
            <a:endParaRPr lang="en-US" sz="2600" b="1" i="1" dirty="0" smtClean="0">
              <a:ln w="1905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Corsiva" charset="0"/>
            </a:endParaRPr>
          </a:p>
        </p:txBody>
      </p:sp>
      <p:pic>
        <p:nvPicPr>
          <p:cNvPr id="14" name="Picture 2" descr="D:\ФОТО  СТАРШИЕ МС\Чупе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9" y="2416552"/>
            <a:ext cx="1933543" cy="274802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209800" y="5270957"/>
            <a:ext cx="1905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err="1"/>
              <a:t>Чупеева</a:t>
            </a:r>
            <a:r>
              <a:rPr lang="ru-RU" sz="2200" dirty="0"/>
              <a:t> </a:t>
            </a:r>
            <a:r>
              <a:rPr lang="ru-RU" sz="2200" dirty="0" smtClean="0"/>
              <a:t>Людмила Петровна </a:t>
            </a:r>
            <a:endParaRPr lang="ru-RU" sz="2200" dirty="0"/>
          </a:p>
        </p:txBody>
      </p:sp>
      <p:pic>
        <p:nvPicPr>
          <p:cNvPr id="16" name="Picture 2" descr="D:\ФОТО  СТАРШИЕ МС\Энге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1058" y="2416554"/>
            <a:ext cx="1933542" cy="2748018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191000" y="5270957"/>
            <a:ext cx="2362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err="1" smtClean="0"/>
              <a:t>Энгель</a:t>
            </a:r>
            <a:r>
              <a:rPr lang="ru-RU" sz="2200" dirty="0" smtClean="0"/>
              <a:t> Наталья  Александровна</a:t>
            </a:r>
            <a:endParaRPr lang="ru-RU" sz="2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096000" y="1295400"/>
            <a:ext cx="3200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2600" b="1" i="1" dirty="0" smtClean="0">
                <a:ln w="1905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Corsiva" charset="0"/>
              </a:rPr>
              <a:t>Благодарность  </a:t>
            </a:r>
          </a:p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2600" b="1" i="1" dirty="0" smtClean="0">
                <a:ln w="1905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Corsiva" charset="0"/>
              </a:rPr>
              <a:t>МЗ и СР РФ</a:t>
            </a:r>
            <a:endParaRPr lang="en-US" sz="2600" b="1" i="1" dirty="0" smtClean="0">
              <a:ln w="1905"/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Corsiva" charset="0"/>
            </a:endParaRPr>
          </a:p>
        </p:txBody>
      </p:sp>
      <p:pic>
        <p:nvPicPr>
          <p:cNvPr id="19" name="Picture 2" descr="D:\ФОТО  СТАРШИЕ МС\качанова И.А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3720" y="2416552"/>
            <a:ext cx="1864488" cy="2747666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6629400" y="5312153"/>
            <a:ext cx="2514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2200" dirty="0" smtClean="0"/>
              <a:t>Качанова   Ирина  </a:t>
            </a:r>
            <a:r>
              <a:rPr lang="ru-RU" sz="2200" dirty="0"/>
              <a:t>Александровна 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600" y="2362200"/>
            <a:ext cx="8077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3200" b="1" dirty="0" smtClean="0">
                <a:ln>
                  <a:solidFill>
                    <a:srgbClr val="000099"/>
                  </a:solidFill>
                </a:ln>
                <a:solidFill>
                  <a:srgbClr val="00B050"/>
                </a:solidFill>
                <a:latin typeface="Corsiva" charset="0"/>
                <a:cs typeface="Arial" pitchFamily="34" charset="0"/>
                <a:sym typeface="Corsiva" charset="0"/>
              </a:rPr>
              <a:t> </a:t>
            </a:r>
            <a:endParaRPr lang="en-US" sz="3200" b="1" dirty="0" smtClean="0">
              <a:ln>
                <a:solidFill>
                  <a:srgbClr val="000099"/>
                </a:solidFill>
              </a:ln>
              <a:solidFill>
                <a:srgbClr val="00B050"/>
              </a:solidFill>
              <a:latin typeface="Corsiva" charset="0"/>
              <a:cs typeface="Arial" pitchFamily="34" charset="0"/>
              <a:sym typeface="Corsiva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76200"/>
            <a:ext cx="8839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500" dirty="0"/>
              <a:t>Участие в </a:t>
            </a:r>
            <a:r>
              <a:rPr lang="ru-RU" sz="3500" dirty="0" smtClean="0"/>
              <a:t>конкурсе «Вклад Советов по СД в развитие ОПСА за 2011 г.»</a:t>
            </a:r>
            <a:endParaRPr lang="ru-RU" sz="35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736848"/>
            <a:ext cx="9067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sz="2200"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000" dirty="0">
                <a:sym typeface="Arial" pitchFamily="34" charset="0"/>
              </a:rPr>
              <a:t>2 </a:t>
            </a:r>
            <a:r>
              <a:rPr lang="en-US" sz="3000" dirty="0" err="1">
                <a:sym typeface="Arial" pitchFamily="34" charset="0"/>
              </a:rPr>
              <a:t>место</a:t>
            </a:r>
            <a:r>
              <a:rPr lang="en-US" sz="3000" dirty="0">
                <a:sym typeface="Arial" pitchFamily="34" charset="0"/>
              </a:rPr>
              <a:t> </a:t>
            </a:r>
            <a:r>
              <a:rPr lang="en-US" sz="3000" dirty="0" err="1" smtClean="0">
                <a:sym typeface="Arial" pitchFamily="34" charset="0"/>
              </a:rPr>
              <a:t>среди</a:t>
            </a:r>
            <a:r>
              <a:rPr lang="ru-RU" sz="3000" dirty="0" smtClean="0">
                <a:sym typeface="Arial" pitchFamily="34" charset="0"/>
              </a:rPr>
              <a:t> </a:t>
            </a:r>
            <a:r>
              <a:rPr lang="en-US" sz="3000" dirty="0" smtClean="0">
                <a:sym typeface="Arial" pitchFamily="34" charset="0"/>
              </a:rPr>
              <a:t> </a:t>
            </a:r>
            <a:r>
              <a:rPr lang="en-US" sz="3000" dirty="0" err="1">
                <a:sym typeface="Arial" pitchFamily="34" charset="0"/>
              </a:rPr>
              <a:t>муниципальных</a:t>
            </a:r>
            <a:r>
              <a:rPr lang="en-US" sz="3000" dirty="0">
                <a:sym typeface="Arial" pitchFamily="34" charset="0"/>
              </a:rPr>
              <a:t> </a:t>
            </a:r>
            <a:r>
              <a:rPr lang="en-US" sz="3000" dirty="0" err="1">
                <a:sym typeface="Arial" pitchFamily="34" charset="0"/>
              </a:rPr>
              <a:t>учреждений</a:t>
            </a:r>
            <a:r>
              <a:rPr lang="en-US" sz="3000" dirty="0">
                <a:sym typeface="Arial" pitchFamily="34" charset="0"/>
              </a:rPr>
              <a:t> </a:t>
            </a:r>
            <a:r>
              <a:rPr lang="ru-RU" sz="3000" dirty="0" smtClean="0">
                <a:sym typeface="Arial" pitchFamily="34" charset="0"/>
              </a:rPr>
              <a:t> </a:t>
            </a:r>
            <a:r>
              <a:rPr lang="en-US" sz="3000" dirty="0" err="1" smtClean="0">
                <a:sym typeface="Arial" pitchFamily="34" charset="0"/>
              </a:rPr>
              <a:t>здравоохранения</a:t>
            </a:r>
            <a:r>
              <a:rPr lang="en-US" sz="3000" dirty="0" smtClean="0">
                <a:sym typeface="Arial" pitchFamily="34" charset="0"/>
              </a:rPr>
              <a:t> </a:t>
            </a:r>
            <a:r>
              <a:rPr lang="en-US" sz="3000" dirty="0">
                <a:sym typeface="Arial" pitchFamily="34" charset="0"/>
              </a:rPr>
              <a:t>г. </a:t>
            </a:r>
            <a:r>
              <a:rPr lang="en-US" sz="3000" dirty="0" err="1">
                <a:sym typeface="Arial" pitchFamily="34" charset="0"/>
              </a:rPr>
              <a:t>Омска</a:t>
            </a:r>
            <a:endParaRPr lang="ru-RU" sz="3000" dirty="0"/>
          </a:p>
        </p:txBody>
      </p:sp>
      <p:pic>
        <p:nvPicPr>
          <p:cNvPr id="26626" name="Picture 2" descr="D:\фотографии ОТ тАНИ\совет по СД\IMG_81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5261505" cy="4075814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D:\ГЛАВНАЯ СЕСТРА\ВСЕ УДОСТОВЕРЕНИЯ\Вклад Советов 2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6255" y="1523999"/>
            <a:ext cx="2820609" cy="4095307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52600" y="38100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0099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767626"/>
            <a:ext cx="92202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ts val="1200"/>
              </a:spcAft>
              <a:defRPr sz="3000" b="1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500" dirty="0" err="1">
                <a:sym typeface="Arial" pitchFamily="34" charset="0"/>
              </a:rPr>
              <a:t>Гришко</a:t>
            </a:r>
            <a:r>
              <a:rPr lang="ru-RU" sz="2500" dirty="0">
                <a:sym typeface="Arial" pitchFamily="34" charset="0"/>
              </a:rPr>
              <a:t> </a:t>
            </a:r>
            <a:r>
              <a:rPr lang="en-US" sz="2500" dirty="0">
                <a:sym typeface="Arial" pitchFamily="34" charset="0"/>
              </a:rPr>
              <a:t> </a:t>
            </a:r>
            <a:r>
              <a:rPr lang="ru-RU" sz="2500" dirty="0">
                <a:sym typeface="Arial" pitchFamily="34" charset="0"/>
              </a:rPr>
              <a:t>Елена Сергеевна</a:t>
            </a:r>
            <a:r>
              <a:rPr lang="en-US" sz="2500" dirty="0">
                <a:sym typeface="Arial" pitchFamily="34" charset="0"/>
              </a:rPr>
              <a:t>, 3 </a:t>
            </a:r>
            <a:r>
              <a:rPr lang="en-US" sz="2500" dirty="0" err="1">
                <a:sym typeface="Arial" pitchFamily="34" charset="0"/>
              </a:rPr>
              <a:t>место</a:t>
            </a:r>
            <a:r>
              <a:rPr lang="en-US" sz="2500" dirty="0">
                <a:sym typeface="Arial" pitchFamily="34" charset="0"/>
              </a:rPr>
              <a:t> </a:t>
            </a:r>
            <a:r>
              <a:rPr lang="en-US" sz="2500" dirty="0" err="1">
                <a:sym typeface="Arial" pitchFamily="34" charset="0"/>
              </a:rPr>
              <a:t>среди</a:t>
            </a:r>
            <a:r>
              <a:rPr lang="en-US" sz="2500" dirty="0">
                <a:sym typeface="Arial" pitchFamily="34" charset="0"/>
              </a:rPr>
              <a:t> </a:t>
            </a:r>
            <a:r>
              <a:rPr lang="en-US" sz="2500" dirty="0" err="1">
                <a:sym typeface="Arial" pitchFamily="34" charset="0"/>
              </a:rPr>
              <a:t>муниципальных</a:t>
            </a:r>
            <a:r>
              <a:rPr lang="en-US" sz="2500" dirty="0">
                <a:sym typeface="Arial" pitchFamily="34" charset="0"/>
              </a:rPr>
              <a:t> </a:t>
            </a:r>
            <a:r>
              <a:rPr lang="en-US" sz="2500" dirty="0" err="1">
                <a:sym typeface="Arial" pitchFamily="34" charset="0"/>
              </a:rPr>
              <a:t>учреждений</a:t>
            </a:r>
            <a:r>
              <a:rPr lang="en-US" sz="2500" dirty="0">
                <a:sym typeface="Arial" pitchFamily="34" charset="0"/>
              </a:rPr>
              <a:t> </a:t>
            </a:r>
            <a:r>
              <a:rPr lang="en-US" sz="2500" dirty="0" err="1">
                <a:sym typeface="Arial" pitchFamily="34" charset="0"/>
              </a:rPr>
              <a:t>здравоохранения</a:t>
            </a:r>
            <a:r>
              <a:rPr lang="en-US" sz="2500" dirty="0">
                <a:sym typeface="Arial" pitchFamily="34" charset="0"/>
              </a:rPr>
              <a:t> г. </a:t>
            </a:r>
            <a:r>
              <a:rPr lang="en-US" sz="2500" dirty="0" err="1">
                <a:sym typeface="Arial" pitchFamily="34" charset="0"/>
              </a:rPr>
              <a:t>Омска</a:t>
            </a:r>
            <a:r>
              <a:rPr lang="en-US" sz="2500" dirty="0">
                <a:sym typeface="Arial" pitchFamily="34" charset="0"/>
              </a:rPr>
              <a:t> </a:t>
            </a:r>
          </a:p>
        </p:txBody>
      </p:sp>
      <p:pic>
        <p:nvPicPr>
          <p:cNvPr id="9" name="Shape 1069" descr="Изображение 002"/>
          <p:cNvPicPr preferRelativeResize="0"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8508" y="1371600"/>
            <a:ext cx="3637292" cy="4298490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D:\ГЛАВНАЯ СЕСТРА\ВСЕ УДОСТОВЕРЕНИЯ\Лучший по профессии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8524" y="1401668"/>
            <a:ext cx="3134876" cy="4313332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04800" y="76200"/>
            <a:ext cx="8839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500" dirty="0"/>
              <a:t>Участие в </a:t>
            </a:r>
            <a:r>
              <a:rPr lang="ru-RU" sz="3500" dirty="0" smtClean="0"/>
              <a:t>конкурсе «Вклад ключевых членов в развитие ОПСА за 2011 г.»</a:t>
            </a:r>
            <a:endParaRPr lang="ru-RU" sz="35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09600" y="2362200"/>
            <a:ext cx="80772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>
                <a:srgbClr val="FF00FF"/>
              </a:buClr>
              <a:buSzPct val="25000"/>
              <a:defRPr/>
            </a:pPr>
            <a:r>
              <a:rPr lang="ru-RU" sz="3200" b="1" dirty="0" smtClean="0">
                <a:ln>
                  <a:solidFill>
                    <a:srgbClr val="000099"/>
                  </a:solidFill>
                </a:ln>
                <a:solidFill>
                  <a:srgbClr val="00B050"/>
                </a:solidFill>
                <a:latin typeface="Corsiva" charset="0"/>
                <a:cs typeface="Arial" pitchFamily="34" charset="0"/>
                <a:sym typeface="Corsiva" charset="0"/>
              </a:rPr>
              <a:t> </a:t>
            </a:r>
            <a:endParaRPr lang="en-US" sz="3200" b="1" dirty="0" smtClean="0">
              <a:ln>
                <a:solidFill>
                  <a:srgbClr val="000099"/>
                </a:solidFill>
              </a:ln>
              <a:solidFill>
                <a:srgbClr val="00B050"/>
              </a:solidFill>
              <a:latin typeface="Corsiva" charset="0"/>
              <a:cs typeface="Arial" pitchFamily="34" charset="0"/>
              <a:sym typeface="Corsiva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454019" y="59323"/>
            <a:ext cx="2359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5" descr="C:\Users\user\Pictures\ира к.федоренко\P110060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9600" y="1676400"/>
            <a:ext cx="2743200" cy="3882471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D:\ГЛАВНАЯ СЕСТРА\АЛЬБОМ  ИСТОРИЯ\ЖК  информация в книгу\сертификат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1945907"/>
            <a:ext cx="5029200" cy="3388093"/>
          </a:xfrm>
          <a:prstGeom prst="rect">
            <a:avLst/>
          </a:prstGeom>
          <a:ln w="2222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110619" y="5715000"/>
            <a:ext cx="903338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ts val="1200"/>
              </a:spcAft>
            </a:pPr>
            <a:r>
              <a:rPr lang="ru-RU" sz="2700" b="1" dirty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Качанова Ирина Александровна выступила </a:t>
            </a:r>
            <a:r>
              <a:rPr lang="ru-RU" sz="2700" b="1" dirty="0" smtClean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           с </a:t>
            </a:r>
            <a:r>
              <a:rPr lang="ru-RU" sz="2700" b="1" dirty="0">
                <a:solidFill>
                  <a:srgbClr val="000099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докладом «История развития акушерского дела»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76200"/>
            <a:ext cx="8839200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500" b="1" spc="50">
                <a:ln w="11430"/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3000" dirty="0"/>
              <a:t>Участие в </a:t>
            </a:r>
            <a:r>
              <a:rPr lang="ru-RU" sz="3000" dirty="0" smtClean="0"/>
              <a:t>региональной конференции ОПСА «Мир нуждается в акушерках сегодня более, чем когда-либо» 06.05.2014 г.</a:t>
            </a:r>
            <a:endParaRPr lang="ru-RU" sz="30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2090</TotalTime>
  <Words>337</Words>
  <Application>Microsoft Office PowerPoint</Application>
  <PresentationFormat>Экран (4:3)</PresentationFormat>
  <Paragraphs>62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Открытая</vt:lpstr>
      <vt:lpstr>1_Открытая</vt:lpstr>
      <vt:lpstr>2_Открытая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Sveta</cp:lastModifiedBy>
  <cp:revision>176</cp:revision>
  <dcterms:created xsi:type="dcterms:W3CDTF">2016-11-04T11:59:19Z</dcterms:created>
  <dcterms:modified xsi:type="dcterms:W3CDTF">2017-11-28T08:09:18Z</dcterms:modified>
</cp:coreProperties>
</file>