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30" r:id="rId1"/>
  </p:sldMasterIdLst>
  <p:notesMasterIdLst>
    <p:notesMasterId r:id="rId34"/>
  </p:notesMasterIdLst>
  <p:sldIdLst>
    <p:sldId id="441" r:id="rId2"/>
    <p:sldId id="444" r:id="rId3"/>
    <p:sldId id="394" r:id="rId4"/>
    <p:sldId id="407" r:id="rId5"/>
    <p:sldId id="430" r:id="rId6"/>
    <p:sldId id="431" r:id="rId7"/>
    <p:sldId id="397" r:id="rId8"/>
    <p:sldId id="450" r:id="rId9"/>
    <p:sldId id="398" r:id="rId10"/>
    <p:sldId id="460" r:id="rId11"/>
    <p:sldId id="436" r:id="rId12"/>
    <p:sldId id="437" r:id="rId13"/>
    <p:sldId id="438" r:id="rId14"/>
    <p:sldId id="439" r:id="rId15"/>
    <p:sldId id="428" r:id="rId16"/>
    <p:sldId id="446" r:id="rId17"/>
    <p:sldId id="432" r:id="rId18"/>
    <p:sldId id="452" r:id="rId19"/>
    <p:sldId id="455" r:id="rId20"/>
    <p:sldId id="456" r:id="rId21"/>
    <p:sldId id="457" r:id="rId22"/>
    <p:sldId id="458" r:id="rId23"/>
    <p:sldId id="459" r:id="rId24"/>
    <p:sldId id="449" r:id="rId25"/>
    <p:sldId id="424" r:id="rId26"/>
    <p:sldId id="423" r:id="rId27"/>
    <p:sldId id="448" r:id="rId28"/>
    <p:sldId id="412" r:id="rId29"/>
    <p:sldId id="434" r:id="rId30"/>
    <p:sldId id="426" r:id="rId31"/>
    <p:sldId id="406" r:id="rId32"/>
    <p:sldId id="401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800080"/>
    <a:srgbClr val="7A1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8224" autoAdjust="0"/>
  </p:normalViewPr>
  <p:slideViewPr>
    <p:cSldViewPr>
      <p:cViewPr varScale="1">
        <p:scale>
          <a:sx n="69" d="100"/>
          <a:sy n="69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C257F2-4948-428E-BE02-98A296FE2881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371521C-9A38-4E82-A074-21DCABC25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2061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E682C8-EF7C-44CA-A784-DEE62D12F113}" type="slidenum">
              <a:rPr lang="ru-RU" altLang="ru-RU" smtClean="0"/>
              <a:pPr eaLnBrk="1" hangingPunct="1"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7E797C-7961-4494-9371-B7C308602BB5}" type="slidenum">
              <a:rPr lang="ru-RU" altLang="ru-RU" smtClean="0"/>
              <a:pPr eaLnBrk="1" hangingPunct="1"/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4E78372-0318-4D50-AFA3-5A24B45502DA}" type="slidenum">
              <a:rPr lang="ru-RU" altLang="ru-RU" smtClean="0"/>
              <a:pPr eaLnBrk="1" hangingPunct="1"/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B0DD65-3BBB-4245-A309-7085B4FE7312}" type="slidenum">
              <a:rPr lang="ru-RU" altLang="ru-RU" smtClean="0"/>
              <a:pPr eaLnBrk="1" hangingPunct="1"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7EBDE2D-6B2E-46A2-ACB3-352DB2D64B17}" type="slidenum">
              <a:rPr lang="ru-RU" altLang="ru-RU" smtClean="0"/>
              <a:pPr eaLnBrk="1" hangingPunct="1"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E4187-F69B-4677-803D-FFD59974997D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20A05-70EE-4DF7-A66E-ECFBD0B80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660934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F4A37-243E-43C4-B2FC-208B9184736E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3D6CD-4388-4254-B497-14E0AA197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46533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37FA3-9519-49F8-95FE-D40D2E962AAD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9CBBD-F7A4-47C7-9315-2CA42C6DC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32149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0B0A2-539C-4E23-AEC7-663E5E83B008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81D54-2A98-41D5-A44F-B2523AF8A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74650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1982F-C708-4E32-AC6F-C9A025E2CC68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68A97-D845-4F0A-907E-283D418A1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321430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62A63-B755-452E-ABC7-8FD4EA72EFA4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33B5-A8F7-4370-A0D8-C7DD65E3D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34344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655D-9136-410E-9E0F-D58E1ED38DFC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BD3E0-EA89-464D-87DD-EDF91E8A3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357011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4339F-5100-4869-B79A-45F9B0080FFC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CF13-2A44-4DBA-A328-470E89225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857168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8925A-EEB4-4322-A363-86D59BE87D5F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594DB-7465-4F76-BCA6-376F68AE5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725275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A4A37-31B4-475E-AB08-6D1E449911A4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ABB9B-11BD-4912-885F-0CB808187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137806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4F8A9-D629-4847-981D-21A5757DACAC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A8001-0E42-464D-AFCD-22B8F0D34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450396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628F373-0EA9-471E-9264-342AB53C634F}" type="datetimeFigureOut">
              <a:rPr lang="ru-RU"/>
              <a:pPr>
                <a:defRPr/>
              </a:pPr>
              <a:t>22.03.2018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72C83B5-7A95-482F-910A-6E69D277A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5" r:id="rId1"/>
    <p:sldLayoutId id="2147484776" r:id="rId2"/>
    <p:sldLayoutId id="2147484777" r:id="rId3"/>
    <p:sldLayoutId id="2147484778" r:id="rId4"/>
    <p:sldLayoutId id="2147484779" r:id="rId5"/>
    <p:sldLayoutId id="2147484780" r:id="rId6"/>
    <p:sldLayoutId id="2147484781" r:id="rId7"/>
    <p:sldLayoutId id="2147484782" r:id="rId8"/>
    <p:sldLayoutId id="2147484785" r:id="rId9"/>
    <p:sldLayoutId id="2147484783" r:id="rId10"/>
    <p:sldLayoutId id="2147484784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microsoft.com/office/2007/relationships/hdphoto" Target="../media/hdphoto9.wdp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microsoft.com/office/2007/relationships/hdphoto" Target="../media/hdphoto14.wdp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microsoft.com/office/2007/relationships/hdphoto" Target="../media/hdphoto17.wdp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0.wdp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>
          <a:xfrm>
            <a:off x="2889197" y="815353"/>
            <a:ext cx="6291315" cy="957463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Бюджетное учреждение здравоохранения </a:t>
            </a:r>
            <a:endParaRPr lang="en-US" alt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Омской области </a:t>
            </a:r>
          </a:p>
          <a:p>
            <a:pPr algn="ctr"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«Городская поликлиника № 1»</a:t>
            </a:r>
          </a:p>
        </p:txBody>
      </p:sp>
      <p:pic>
        <p:nvPicPr>
          <p:cNvPr id="3" name="Рисунок 2" descr="\\Server2\папка\Холкиной В Я\юбилей ГП № 1\историческая\фотографии фасада здания поликлиники\Новое изображение2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091" y="2708920"/>
            <a:ext cx="4297909" cy="321756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 descr="\\Server2\папка\ПРИЕМНАЯ\логотип поликлиника\логотип финал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24010" y="805036"/>
            <a:ext cx="828675" cy="91554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5" name="Группа 6"/>
          <p:cNvGrpSpPr/>
          <p:nvPr/>
        </p:nvGrpSpPr>
        <p:grpSpPr>
          <a:xfrm>
            <a:off x="1191615" y="781441"/>
            <a:ext cx="694529" cy="939141"/>
            <a:chOff x="180606" y="108481"/>
            <a:chExt cx="1155440" cy="1664335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180606" y="108481"/>
              <a:ext cx="1155440" cy="166433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Picture 2" descr="F:\Документы\ОПСА\эмблема (2)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84" y="218159"/>
              <a:ext cx="1011424" cy="1425377"/>
            </a:xfrm>
            <a:prstGeom prst="rect">
              <a:avLst/>
            </a:prstGeom>
            <a:noFill/>
            <a:extLst/>
          </p:spPr>
        </p:pic>
      </p:grpSp>
      <p:pic>
        <p:nvPicPr>
          <p:cNvPr id="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958699" cy="95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4716016" y="3382317"/>
            <a:ext cx="4320480" cy="184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ru-RU" altLang="ru-RU" sz="5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Вместе мы – </a:t>
            </a:r>
          </a:p>
          <a:p>
            <a:pPr algn="ctr"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ru-RU" altLang="ru-RU" sz="5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сила!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Рисунок 10" descr="D:\doc\Совет по СД\Изображение 57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1411969"/>
            <a:ext cx="3672408" cy="266510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294" name="Рисунок 11" descr="D:\doc\Совет по СД\Изображение 585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7744" y="4380818"/>
            <a:ext cx="4226523" cy="221653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295" name="Рисунок 12" descr="D:\doc\Совет по СД\Изображение 58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454550"/>
            <a:ext cx="3857032" cy="262252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108520" y="720080"/>
            <a:ext cx="914400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</a:t>
            </a:r>
            <a:r>
              <a:rPr lang="ru-RU" altLang="ru-RU" sz="3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мероприятиях ОПСА </a:t>
            </a: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РАМС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 региональных мероприятиях</a:t>
            </a:r>
          </a:p>
        </p:txBody>
      </p:sp>
      <p:pic>
        <p:nvPicPr>
          <p:cNvPr id="10243" name="Рисунок 4" descr="\\Server2\папка\Холкиной В Я\Совет по СД\День гл медсестры 06.04.17г\WP_20170406_15_03_31_Pro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443846"/>
            <a:ext cx="3143272" cy="314325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3" descr="\\Server2\папка\Холкиной В Я\Совет по СД\uchastniki-konferencii-10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1971" y="2341418"/>
            <a:ext cx="5214927" cy="326283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27531" y="692696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мероприятиях ЦАО</a:t>
            </a:r>
          </a:p>
        </p:txBody>
      </p:sp>
      <p:pic>
        <p:nvPicPr>
          <p:cNvPr id="11267" name="Рисунок 6" descr="\\Server2\папка\Холкиной В Я\Совет по СД\КОЛЛЕКТИВ\Изображение 25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1430" y="5229200"/>
            <a:ext cx="2112658" cy="140553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268" name="Рисунок 7" descr="\\Server2\папка\Холкиной В Я\Совет по СД\КОЛЛЕКТИВ\Изображение 25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4261" y="1547200"/>
            <a:ext cx="4362918" cy="329447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4" descr="\\Server2\папка\Холкиной В Я\Совет по СД\КОЛЛЕКТИВ\Изображение 26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626219"/>
            <a:ext cx="4006798" cy="3205439"/>
          </a:xfrm>
          <a:prstGeom prst="round2DiagRect">
            <a:avLst/>
          </a:prstGeom>
          <a:noFill/>
          <a:ln w="57150">
            <a:solidFill>
              <a:schemeClr val="accent2">
                <a:lumMod val="20000"/>
                <a:lumOff val="80000"/>
              </a:schemeClr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Рисунок 5" descr="\\Server2\папка\Холкиной В Я\Совет по СД\ФОТО Конференция окружная 05.06.2014г\Изображение 57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0" y="1916832"/>
            <a:ext cx="3282604" cy="412849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5" descr="\\Server2\папка\Холкиной В Я\Совет по СД\ФОТО Конференция окружная 05.06.2014г\Изображение 57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5106249" cy="295232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27531" y="792088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мероприятиях ЦАО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47667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мероприятиях ОПСА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7179" y="3390047"/>
            <a:ext cx="4683293" cy="321232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4251712" cy="294664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720080"/>
            <a:ext cx="9144000" cy="908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городском конкурсе 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«Лучшая медицинская сестра поликлиники»</a:t>
            </a:r>
          </a:p>
        </p:txBody>
      </p:sp>
      <p:pic>
        <p:nvPicPr>
          <p:cNvPr id="11" name="Рисунок 10" descr="D:\doc\Совет по СД\2011 год Первое место  в городском конкурске Лучший по профессии в номинации Лучшая медсестра поликлиники.JPG"/>
          <p:cNvPicPr/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439986" cy="331236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doc\Совет по СД\P1040702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3653776" cy="468261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7200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акциях ОПСА</a:t>
            </a:r>
          </a:p>
        </p:txBody>
      </p:sp>
      <p:pic>
        <p:nvPicPr>
          <p:cNvPr id="15363" name="Рисунок 2" descr="\\Server2\папка\Холкиной В Я\Совет по СД\ФОТО СОВЕТА\Изображение 25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215921"/>
            <a:ext cx="4867723" cy="308607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doc\Совет по СД\P1040703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266" y="1700808"/>
            <a:ext cx="3347629" cy="432048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конкурсе  плакатов ОПСА «Чужих детей не бывает» </a:t>
            </a:r>
          </a:p>
        </p:txBody>
      </p:sp>
      <p:pic>
        <p:nvPicPr>
          <p:cNvPr id="16387" name="Рисунок 3" descr="\\Server2\папка\Холкиной В Я\Совет по СД\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48880"/>
            <a:ext cx="5806976" cy="430399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-108520" y="720080"/>
            <a:ext cx="9144000" cy="47667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 в  конкурсах  ОПСА</a:t>
            </a:r>
          </a:p>
        </p:txBody>
      </p:sp>
      <p:pic>
        <p:nvPicPr>
          <p:cNvPr id="21509" name="Рисунок 9" descr="D:\doc\Мои рисунки\2018-03-13, Изображение\Изображение 07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540478"/>
            <a:ext cx="2542588" cy="419277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510" name="Рисунок 10" descr="D:\doc\Мои рисунки\2018-03-13, Изображение\Изображение 07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977511"/>
            <a:ext cx="2766935" cy="418779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511" name="Рисунок 13" descr="D:\doc\Мои рисунки\2018-03-13, Изображение\Изображение 07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9" y="2675678"/>
            <a:ext cx="2841716" cy="3963445"/>
          </a:xfrm>
          <a:prstGeom prst="round2DiagRect">
            <a:avLst/>
          </a:prstGeom>
          <a:solidFill>
            <a:schemeClr val="bg1"/>
          </a:solidFill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7200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Информационный  стенд</a:t>
            </a:r>
          </a:p>
        </p:txBody>
      </p:sp>
      <p:pic>
        <p:nvPicPr>
          <p:cNvPr id="22533" name="Рисунок 11" descr="D:\doc\Совет по СД\Изображение 1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793" y="2866137"/>
            <a:ext cx="4169183" cy="299173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534" name="Рисунок 12" descr="D:\doc\Совет по СД\P104069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885" y="1628800"/>
            <a:ext cx="4392595" cy="329361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36512" y="648072"/>
            <a:ext cx="9144000" cy="47667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История 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Совета </a:t>
            </a:r>
            <a:r>
              <a:rPr lang="ru-RU" altLang="ru-RU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медицинских сестер ГП № 1 </a:t>
            </a:r>
          </a:p>
        </p:txBody>
      </p:sp>
      <p:pic>
        <p:nvPicPr>
          <p:cNvPr id="10" name="Содержимое 3" descr="C:\Documents and Settings\StSestra\Рабочий стол\P1040698.JPG"/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0128" y="1916832"/>
            <a:ext cx="2720344" cy="475252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2327387"/>
            <a:ext cx="5616624" cy="246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 1965 года одной из первых главных медицинских сестер была Бармина Зоя Михайловна,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воспитавшая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не одно поколение медицинских сестер, руководила работой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Совета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медицинских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сестер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35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лет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(1965 – 2000 гг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.).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-24617" y="792088"/>
            <a:ext cx="9144000" cy="69269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  информационного  листа</a:t>
            </a:r>
          </a:p>
        </p:txBody>
      </p:sp>
      <p:pic>
        <p:nvPicPr>
          <p:cNvPr id="23557" name="Рисунок 9" descr="D:\doc\Мои рисунки\2018-03-13, Изображение\Изображение 35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568952" cy="453650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9269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Непрерывное </a:t>
            </a:r>
            <a:r>
              <a:rPr lang="ru-RU" sz="3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r>
              <a:rPr 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 </a:t>
            </a:r>
            <a:r>
              <a:rPr 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каскадным </a:t>
            </a:r>
            <a:r>
              <a:rPr lang="ru-RU" sz="3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методом</a:t>
            </a:r>
            <a:endParaRPr lang="ru-RU" sz="33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81" name="Рисунок 7" descr="D:\doc\Совет по СД\P10305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973883"/>
            <a:ext cx="3381375" cy="2535237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582" name="Рисунок 8" descr="D:\doc\Совет по СД\ТУ по  НП13.05.2013 г\P103063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068960"/>
            <a:ext cx="3381375" cy="2535237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583" name="Рисунок 10" descr="D:\doc\Совет по СД\ТУ по  НП13.05.2013 г\P103067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18099"/>
            <a:ext cx="3381375" cy="2535237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648072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4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Наставничество</a:t>
            </a:r>
          </a:p>
        </p:txBody>
      </p:sp>
      <p:pic>
        <p:nvPicPr>
          <p:cNvPr id="25605" name="Рисунок 9" descr="D:\doc\Совет по СД\Совет по СД фото\DSCF316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2808312" cy="278606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606" name="Рисунок 11" descr="D:\doc\Совет по СД\Для Кузнецовой Н.П\P103070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420888"/>
            <a:ext cx="2857500" cy="278606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607" name="Рисунок 12" descr="D:\doc\Совет по СД\P1030409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86864" y="1685627"/>
            <a:ext cx="2677624" cy="2607469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-36512" y="648072"/>
            <a:ext cx="914400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Международный день медицинской сестры</a:t>
            </a:r>
          </a:p>
        </p:txBody>
      </p:sp>
      <p:pic>
        <p:nvPicPr>
          <p:cNvPr id="26629" name="Рисунок 10" descr="D:\doc\Совет по СД\МЕЖД ДЕНЬ МС ФОТО\WP_20160512_0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88" y="1916832"/>
            <a:ext cx="3545510" cy="216628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630" name="Рисунок 13" descr="D:\doc\Совет по СД\МЕЖД ДЕНЬ МС ФОТО\WP_20160512_01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1947" y="1916832"/>
            <a:ext cx="3357563" cy="2143125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631" name="Рисунок 14" descr="D:\doc\Совет по СД\МЕЖД ДЕНЬ МС ФОТО\WP_20160512_02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437112"/>
            <a:ext cx="3456384" cy="225523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34205" y="792088"/>
            <a:ext cx="9144000" cy="105273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Открытие поликлиники в 2009 г. 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реконструкции здания</a:t>
            </a:r>
          </a:p>
        </p:txBody>
      </p:sp>
      <p:pic>
        <p:nvPicPr>
          <p:cNvPr id="24579" name="Рисунок 2" descr="\\Server2\папка\ПРИЕМНАЯ\фото 1\Городская поликлиника № 1\IMG_903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54" y="2276872"/>
            <a:ext cx="4208930" cy="295232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580" name="Рисунок 3" descr="\\Server2\папка\ПРИЕМНАЯ\фото 1\Городская поликлиника № 1\IMG_901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232" y="2924944"/>
            <a:ext cx="4239240" cy="317943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с ветеранами</a:t>
            </a:r>
          </a:p>
        </p:txBody>
      </p:sp>
      <p:pic>
        <p:nvPicPr>
          <p:cNvPr id="19459" name="Рисунок 2" descr="\\Server2\папка\Холкиной В Я\ФОТО\ФОТО для конференц\Изображение 53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809744"/>
            <a:ext cx="3507491" cy="205130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460" name="Рисунок 3" descr="\\Server2\папка\Холкиной В Я\Совет по СД\ЮБИЛЕЙ  БУЗОО ГП 1 2015 год\WIS_095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2490686"/>
            <a:ext cx="4513087" cy="302654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461" name="Рисунок 4" descr="\\Server2\папка\Холкиной В Я\Совет по СД\P102073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3516680" cy="231781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25508" y="620688"/>
            <a:ext cx="9144000" cy="47667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Посвящение молодых  специалистов в профессию</a:t>
            </a:r>
          </a:p>
        </p:txBody>
      </p:sp>
      <p:pic>
        <p:nvPicPr>
          <p:cNvPr id="20483" name="Рисунок 3" descr="\\Server2\папка\Холкиной В Я\Совет по СД\ФОТО 2001 года\P103041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3743" y="3620822"/>
            <a:ext cx="4094721" cy="290452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484" name="Рисунок 4" descr="\\Server2\папка\Холкиной В Я\Совет по СД\МЕЖД ДЕНЬ МС ФОТО\Посвящение молодых специалистов в профессию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031" y="2399116"/>
            <a:ext cx="4287961" cy="283008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697981" y="720080"/>
            <a:ext cx="8050483" cy="69269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90-летний юбилей ГП № 1</a:t>
            </a:r>
          </a:p>
        </p:txBody>
      </p:sp>
      <p:pic>
        <p:nvPicPr>
          <p:cNvPr id="22531" name="Рисунок 2" descr="\\Server2\папка\Холкиной В Я\Совет по СД\ЮБИЛЕЙ  БУЗОО ГП 1 2015 год\WIS_091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630350"/>
            <a:ext cx="3235478" cy="2448469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532" name="Рисунок 3" descr="\\Server2\папка\Холкиной В Я\Совет по СД\ЮБИЛЕЙ  БУЗОО ГП 1 2015 год\WIS_097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0012" y="2204864"/>
            <a:ext cx="4140460" cy="331236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533" name="Рисунок 2" descr="\\Server2\папка\Холкиной В Я\Совет по СД\ЮБИЛЕЙ  БУЗОО ГП 1 2015 год\WIS_092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295642"/>
            <a:ext cx="3312368" cy="235546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17294" y="692696"/>
            <a:ext cx="914400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деятельность</a:t>
            </a:r>
          </a:p>
        </p:txBody>
      </p:sp>
      <p:pic>
        <p:nvPicPr>
          <p:cNvPr id="25603" name="Рисунок 2" descr="\\Server2\папка\Холкиной В Я\Совет по СД\КОЛЛЕКТИВ\Изображение 21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21" y="2553306"/>
            <a:ext cx="4030239" cy="324174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2" descr="\\Server2\папка\Холкиной В Я\Совет по СД\P102046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7291" y="2477401"/>
            <a:ext cx="4500597" cy="321471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107504" y="620688"/>
            <a:ext cx="9144000" cy="69269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деятельность</a:t>
            </a:r>
          </a:p>
        </p:txBody>
      </p:sp>
      <p:pic>
        <p:nvPicPr>
          <p:cNvPr id="27651" name="Рисунок 4" descr="\\Server2\папка\ПРИЕМНАЯ\фото 1\Городская поликлиника № 1\HAK_31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618" y="2297392"/>
            <a:ext cx="2643206" cy="257176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652" name="Рисунок 5" descr="\\Server2\папка\ПРИЕМНАЯ\фото 1\Городская поликлиника № 1\HAK_320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9785" y="2276872"/>
            <a:ext cx="2802695" cy="360040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3" descr="\\Server2\папка\Холкиной В Я\Совет по СД\P103055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1968" y="4095334"/>
            <a:ext cx="3286136" cy="228599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состав  Совета медицинских </a:t>
            </a:r>
            <a:r>
              <a:rPr lang="ru-RU" altLang="ru-RU" sz="3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сестер</a:t>
            </a:r>
            <a:endParaRPr lang="ru-RU" altLang="ru-RU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0"/>
              </a:spcBef>
              <a:buNone/>
            </a:pPr>
            <a:endParaRPr lang="ru-RU" altLang="ru-RU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0"/>
              </a:spcBef>
              <a:buNone/>
            </a:pPr>
            <a:endParaRPr lang="ru-RU" altLang="ru-RU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0"/>
              </a:spcBef>
              <a:buNone/>
            </a:pPr>
            <a:endParaRPr lang="ru-RU" altLang="ru-RU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0"/>
              </a:spcBef>
              <a:buNone/>
            </a:pPr>
            <a:endParaRPr lang="ru-RU" altLang="ru-RU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Рисунок 4" descr="\\Server2\папка\ПРИЕМНАЯ\фото 1\фотоГП1-старое\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736" y="1628800"/>
            <a:ext cx="3438160" cy="221570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00" name="Рисунок 5" descr="\\Server2\папка\ПРИЕМНАЯ\фото 1\фотоГП1-старое\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581894"/>
            <a:ext cx="4219575" cy="314325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01" name="Рисунок 7" descr="\\Server2\папка\ПРИЕМНАЯ\фото 1\фотоГП1-старое\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301654"/>
            <a:ext cx="3384376" cy="229569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707904" y="5091546"/>
            <a:ext cx="5140678" cy="128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Профессия наша не знает </a:t>
            </a:r>
            <a:r>
              <a:rPr lang="ru-RU" sz="2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случайных людей -</a:t>
            </a:r>
            <a:endParaRPr lang="ru-RU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Она признает лишь преданных клятве своей…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деятельность</a:t>
            </a:r>
          </a:p>
        </p:txBody>
      </p:sp>
      <p:pic>
        <p:nvPicPr>
          <p:cNvPr id="28675" name="Рисунок 2" descr="\\Server2\папка\Холкиной В Я\Совет по СД\Изображение 29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367690"/>
            <a:ext cx="4295775" cy="235745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676" name="Рисунок 3" descr="\\Server2\папка\Холкиной В Я\Совет по СД\Изображение 30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333" y="3717032"/>
            <a:ext cx="4309147" cy="2788915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0" y="720080"/>
            <a:ext cx="9144000" cy="7647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4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коллектив</a:t>
            </a:r>
          </a:p>
        </p:txBody>
      </p:sp>
      <p:pic>
        <p:nvPicPr>
          <p:cNvPr id="30723" name="Рисунок 2" descr="\\Server2\папка\Холкиной В Я\Совет по СД\ФОТО СОВЕТА\IMG_332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132856"/>
            <a:ext cx="8739371" cy="338437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Рисунок 5" descr="\\Server2\папка\Холкиной В Я\Совет по СД\ФОТО 2001 года\P103043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808" y="2204864"/>
            <a:ext cx="4351192" cy="283454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822" name="Рисунок 7" descr="D:\doc\Совет по СД\Изображение 23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2993" y="3698433"/>
            <a:ext cx="4689487" cy="2814112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91615" y="5306922"/>
            <a:ext cx="1941229" cy="49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2007 год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00365" y="3029983"/>
            <a:ext cx="1894742" cy="49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 год</a:t>
            </a:r>
            <a:endParaRPr lang="ru-RU" alt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2987825" y="856407"/>
            <a:ext cx="5941864" cy="84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ctr" eaLnBrk="1" hangingPunct="1"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 sz="4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460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latin typeface="+mn-lt"/>
              </a:defRPr>
            </a:lvl2pPr>
            <a:lvl3pPr indent="-246063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latin typeface="+mn-lt"/>
              </a:defRPr>
            </a:lvl3pPr>
            <a:lvl4pPr marL="1187450" indent="-20955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latin typeface="+mn-lt"/>
              </a:defRPr>
            </a:lvl4pPr>
            <a:lvl5pPr marL="1462088" indent="-20955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latin typeface="+mn-lt"/>
              </a:defRPr>
            </a:lvl5pPr>
            <a:lvl6pPr marL="1737360" indent="-210312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>
                <a:latin typeface="+mn-lt"/>
              </a:defRPr>
            </a:lvl6pPr>
            <a:lvl7pPr marL="1920240" indent="-182880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baseline="0">
                <a:latin typeface="+mn-lt"/>
              </a:defRPr>
            </a:lvl7pPr>
            <a:lvl8pPr marL="2194560" indent="-182880">
              <a:spcBef>
                <a:spcPct val="20000"/>
              </a:spcBef>
              <a:buClr>
                <a:schemeClr val="tx2"/>
              </a:buClr>
              <a:buChar char="•"/>
              <a:defRPr kumimoji="0" sz="1600">
                <a:latin typeface="+mn-lt"/>
              </a:defRPr>
            </a:lvl8pPr>
            <a:lvl9pPr marL="2468880" indent="-182880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baseline="0">
                <a:latin typeface="+mn-lt"/>
              </a:defRPr>
            </a:lvl9pPr>
          </a:lstStyle>
          <a:p>
            <a:r>
              <a:rPr lang="ru-RU" altLang="ru-RU" dirty="0" smtClean="0"/>
              <a:t>Вместе мы – сила!</a:t>
            </a:r>
            <a:endParaRPr lang="ru-RU" altLang="ru-RU" dirty="0"/>
          </a:p>
        </p:txBody>
      </p:sp>
      <p:pic>
        <p:nvPicPr>
          <p:cNvPr id="12" name="Рисунок 11" descr="\\Server2\папка\ПРИЕМНАЯ\логотип поликлиника\логотип финал1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24010" y="805036"/>
            <a:ext cx="828675" cy="91554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13" name="Группа 6"/>
          <p:cNvGrpSpPr/>
          <p:nvPr/>
        </p:nvGrpSpPr>
        <p:grpSpPr>
          <a:xfrm>
            <a:off x="1191615" y="781441"/>
            <a:ext cx="694529" cy="939141"/>
            <a:chOff x="180606" y="108481"/>
            <a:chExt cx="1155440" cy="1664335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Прямоугольник 13"/>
            <p:cNvSpPr/>
            <p:nvPr/>
          </p:nvSpPr>
          <p:spPr>
            <a:xfrm>
              <a:off x="180606" y="108481"/>
              <a:ext cx="1155440" cy="166433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5" name="Picture 2" descr="F:\Документы\ОПСА\эмблема (2)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84" y="218159"/>
              <a:ext cx="1011424" cy="1425377"/>
            </a:xfrm>
            <a:prstGeom prst="rect">
              <a:avLst/>
            </a:prstGeom>
            <a:noFill/>
            <a:extLst/>
          </p:spPr>
        </p:pic>
      </p:grpSp>
      <p:pic>
        <p:nvPicPr>
          <p:cNvPr id="16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958699" cy="95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doc\Совет по СД\Председатель Совета по сестринскому делу главная медицинская сестра Холкина Валентина Яковлевн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4212" y="1729878"/>
            <a:ext cx="3292988" cy="465145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 </a:t>
            </a:r>
            <a:r>
              <a:rPr lang="ru-RU" altLang="ru-RU" sz="3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медицинских </a:t>
            </a:r>
            <a:r>
              <a:rPr lang="ru-RU" altLang="ru-RU" sz="3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сестер</a:t>
            </a:r>
            <a:endParaRPr lang="ru-RU" altLang="ru-RU" sz="37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988840"/>
            <a:ext cx="518457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 августа 2001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Советом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руководит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Холкина В.Я., главная медицинская сестра. </a:t>
            </a: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В 2003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по её инициативе  часть сестринского персонала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ГП №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1 вступила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ряды Омской профессиональной сестринской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ассоциации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119675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Реорганизация 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Совета медицинских сестер 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Совет </a:t>
            </a: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сестринскому делу 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(2006 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  <p:pic>
        <p:nvPicPr>
          <p:cNvPr id="8" name="Рисунок 7" descr="D:\doc\Совет по СД\Заседание Совета по сестринскому делу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2276872"/>
            <a:ext cx="7848872" cy="4320480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71438" y="764704"/>
            <a:ext cx="9144000" cy="115212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Действующий состав </a:t>
            </a:r>
            <a:endParaRPr lang="ru-RU" altLang="ru-RU" sz="35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Совета </a:t>
            </a:r>
            <a:r>
              <a:rPr lang="ru-RU" altLang="ru-RU" sz="3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altLang="ru-RU" sz="3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сестринскому </a:t>
            </a:r>
            <a:r>
              <a:rPr lang="ru-RU" altLang="ru-RU" sz="3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делу</a:t>
            </a:r>
          </a:p>
        </p:txBody>
      </p:sp>
      <p:pic>
        <p:nvPicPr>
          <p:cNvPr id="8" name="Рисунок 7" descr="C:\Documents and Settings\StSestra\Рабочий стол\ФОТО СОВЕТА\IMG_3376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718" y="2564904"/>
            <a:ext cx="4624762" cy="309634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2674272"/>
            <a:ext cx="4211960" cy="269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В 2015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в связи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с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реорганизацией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в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структуру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поликлиники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вошла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ГП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14, поликлиническое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отделение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-36512" y="648072"/>
            <a:ext cx="9144000" cy="54868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 ключевого члена ОПСА</a:t>
            </a:r>
          </a:p>
        </p:txBody>
      </p:sp>
      <p:pic>
        <p:nvPicPr>
          <p:cNvPr id="10" name="Рисунок 9" descr="\\Server2\папка\Холкиной В Я\ХОЛКИНОЙ ОТ ЮШКОВОЙ\Юшков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22378"/>
            <a:ext cx="2348679" cy="324993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D:\doc\Совет по СД\ФОТО  09.2016г\Изображение 146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5530" y="4242620"/>
            <a:ext cx="2928958" cy="1656184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D:\doc\Совет по СД\Изображение 883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268409"/>
            <a:ext cx="2879841" cy="173153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D:\doc\Совет по СД\Изображение 295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4960" y="1772816"/>
            <a:ext cx="2857520" cy="1776478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D:\doc\Совет по СД\Изображение 104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1780144"/>
            <a:ext cx="2857520" cy="1832659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496" y="5325359"/>
            <a:ext cx="2819712" cy="134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Юшкова Евгения Александровна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35496" y="836712"/>
            <a:ext cx="9144000" cy="47667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Вручение удостоверений членам </a:t>
            </a:r>
            <a:r>
              <a:rPr lang="ru-RU" altLang="ru-RU" sz="3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ОПСА</a:t>
            </a:r>
            <a:endParaRPr lang="ru-RU" altLang="ru-RU" sz="33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07" name="Рисунок 2" descr="\\Server2\папка\Холкиной В Я\Совет по СД\Изображение 29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3785483" cy="3277401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508" name="Рисунок 3" descr="\\Server2\папка\Холкиной В Я\Совет по СД\P102047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0849" y="3068960"/>
            <a:ext cx="4245593" cy="318248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108520" y="720080"/>
            <a:ext cx="914400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</a:t>
            </a:r>
            <a:r>
              <a:rPr lang="ru-RU" altLang="ru-RU" sz="3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мероприятиях ОПСА </a:t>
            </a:r>
            <a:r>
              <a:rPr lang="ru-RU" alt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РАМС</a:t>
            </a:r>
          </a:p>
        </p:txBody>
      </p:sp>
      <p:pic>
        <p:nvPicPr>
          <p:cNvPr id="9" name="Содержимое 3" descr="аа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1556792"/>
            <a:ext cx="3528392" cy="2340569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prstDash val="sysDot"/>
            <a:miter lim="800000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7" descr="D:\doc\ФОРУМ\Новая папка\P102091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1737" y="1538924"/>
            <a:ext cx="3186687" cy="228601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5" descr="D:\doc\ФОРУМ\Новая папка\P102092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4577" y="4276873"/>
            <a:ext cx="3385855" cy="2286016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 descr="D:\doc\ФОРУМ\Новая папка\P1020993.JPG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4327559"/>
            <a:ext cx="3456384" cy="2269793"/>
          </a:xfrm>
          <a:prstGeom prst="round2DiagRect">
            <a:avLst/>
          </a:prstGeom>
          <a:noFill/>
          <a:ln w="57150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5122</TotalTime>
  <Words>281</Words>
  <Application>Microsoft Office PowerPoint</Application>
  <PresentationFormat>Экран (4:3)</PresentationFormat>
  <Paragraphs>58</Paragraphs>
  <Slides>32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КОМАРОВА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КОМАРОВА</dc:creator>
  <cp:lastModifiedBy>Sveta</cp:lastModifiedBy>
  <cp:revision>528</cp:revision>
  <dcterms:created xsi:type="dcterms:W3CDTF">2008-05-23T08:08:53Z</dcterms:created>
  <dcterms:modified xsi:type="dcterms:W3CDTF">2018-03-22T08:22:30Z</dcterms:modified>
</cp:coreProperties>
</file>