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4353" r:id="rId3"/>
  </p:sldMasterIdLst>
  <p:notesMasterIdLst>
    <p:notesMasterId r:id="rId39"/>
  </p:notesMasterIdLst>
  <p:sldIdLst>
    <p:sldId id="261" r:id="rId4"/>
    <p:sldId id="281" r:id="rId5"/>
    <p:sldId id="282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97" r:id="rId14"/>
    <p:sldId id="298" r:id="rId15"/>
    <p:sldId id="299" r:id="rId16"/>
    <p:sldId id="270" r:id="rId17"/>
    <p:sldId id="283" r:id="rId18"/>
    <p:sldId id="285" r:id="rId19"/>
    <p:sldId id="286" r:id="rId20"/>
    <p:sldId id="300" r:id="rId21"/>
    <p:sldId id="301" r:id="rId22"/>
    <p:sldId id="269" r:id="rId23"/>
    <p:sldId id="271" r:id="rId24"/>
    <p:sldId id="276" r:id="rId25"/>
    <p:sldId id="290" r:id="rId26"/>
    <p:sldId id="291" r:id="rId27"/>
    <p:sldId id="289" r:id="rId28"/>
    <p:sldId id="296" r:id="rId29"/>
    <p:sldId id="307" r:id="rId30"/>
    <p:sldId id="305" r:id="rId31"/>
    <p:sldId id="302" r:id="rId32"/>
    <p:sldId id="303" r:id="rId33"/>
    <p:sldId id="304" r:id="rId34"/>
    <p:sldId id="273" r:id="rId35"/>
    <p:sldId id="279" r:id="rId36"/>
    <p:sldId id="306" r:id="rId37"/>
    <p:sldId id="257" r:id="rId3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3" autoAdjust="0"/>
    <p:restoredTop sz="94539" autoAdjust="0"/>
  </p:normalViewPr>
  <p:slideViewPr>
    <p:cSldViewPr snapToGrid="0">
      <p:cViewPr varScale="1">
        <p:scale>
          <a:sx n="61" d="100"/>
          <a:sy n="61" d="100"/>
        </p:scale>
        <p:origin x="-12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8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noProof="0" smtClean="0"/>
              <a:t>Click to edit Master text styles</a:t>
            </a:r>
          </a:p>
          <a:p>
            <a:pPr lvl="1"/>
            <a:r>
              <a:rPr lang="en-US" altLang="ru-RU" noProof="0" smtClean="0"/>
              <a:t>Second level</a:t>
            </a:r>
          </a:p>
          <a:p>
            <a:pPr lvl="2"/>
            <a:r>
              <a:rPr lang="en-US" altLang="ru-RU" noProof="0" smtClean="0"/>
              <a:t>Third level</a:t>
            </a:r>
          </a:p>
          <a:p>
            <a:pPr lvl="3"/>
            <a:r>
              <a:rPr lang="en-US" altLang="ru-RU" noProof="0" smtClean="0"/>
              <a:t>Fourth level</a:t>
            </a:r>
          </a:p>
          <a:p>
            <a:pPr lvl="4"/>
            <a:r>
              <a:rPr lang="en-US" altLang="ru-RU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/>
            </a:lvl1pPr>
          </a:lstStyle>
          <a:p>
            <a:pPr>
              <a:defRPr/>
            </a:pPr>
            <a:fld id="{2B3D35FB-1EC9-4154-AF37-09349EAA0F8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26735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B3D35FB-1EC9-4154-AF37-09349EAA0F82}" type="slidenum">
              <a:rPr lang="en-US" altLang="ru-RU" smtClean="0"/>
              <a:pPr>
                <a:defRPr/>
              </a:pPr>
              <a:t>22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70427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9A38A-051B-40B0-919B-DF14A1FA2A4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95883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66182-055C-43BE-9666-3FF28071BAB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0332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BC932-1645-43A5-AFCE-0E70E10F042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40647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ru-RU" noProof="0" smtClean="0"/>
              <a:t>Click to edit Master title style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ru-RU" noProof="0" smtClean="0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A32CE-2D97-442F-B43B-1862B8D3DE0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3360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90DCB-27B6-4680-8511-3BF76B7E6FA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09420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DA757-8665-4F53-8ED6-B4335C57FFC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43856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723A5-153C-4CA6-B7FD-05CDF645579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01527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A42AC-E3FE-4CC8-A927-EB70D53E92D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551354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9DD59C-23FB-45A0-99C2-863B106D97D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74981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C963E-DA5D-41EB-9AF8-5303DF6E9D2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32931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D9740-1DFE-42A0-8F2B-7D3E0033B85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14747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95D755-B1C9-4388-BE1E-8D586A9F67F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40119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0C2F0-9C99-49FF-AAD1-EDD2AC89A14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9549560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CF7B1-6E5C-4C2C-8787-12FD1402675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311305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60EC5-0912-4DC5-B110-B37C7428922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641395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1D9A38A-051B-40B0-919B-DF14A1FA2A4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95D755-B1C9-4388-BE1E-8D586A9F67F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8B50DD-B87E-4801-BC05-B6DFC6373EF2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BA8A96-E839-45F7-8A32-36BEC0D97363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9D669-F9A0-4C75-9D96-995D73B08B8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6BF61C-B8E5-46EE-BB5D-B6EB196FBB41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E0315C-4F01-452C-8C83-4E9ACC8DB144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B50DD-B87E-4801-BC05-B6DFC6373EF2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157303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C130E-C224-496F-95FF-37BCF300233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DD597A-E73F-4750-AA64-064498BDED1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366182-055C-43BE-9666-3FF28071BAB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4BC932-1645-43A5-AFCE-0E70E10F042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A8A96-E839-45F7-8A32-36BEC0D9736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25849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9D669-F9A0-4C75-9D96-995D73B08B8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12016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BF61C-B8E5-46EE-BB5D-B6EB196FBB4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6085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0315C-4F01-452C-8C83-4E9ACC8DB14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278136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C130E-C224-496F-95FF-37BCF300233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93701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D597A-E73F-4750-AA64-064498BDED1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5489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>
              <a:defRPr/>
            </a:pPr>
            <a:fld id="{E7476DA2-E10E-4100-AA17-DFD6630C90F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1" r:id="rId1"/>
    <p:sldLayoutId id="2147484272" r:id="rId2"/>
    <p:sldLayoutId id="2147484273" r:id="rId3"/>
    <p:sldLayoutId id="2147484274" r:id="rId4"/>
    <p:sldLayoutId id="2147484275" r:id="rId5"/>
    <p:sldLayoutId id="2147484276" r:id="rId6"/>
    <p:sldLayoutId id="2147484277" r:id="rId7"/>
    <p:sldLayoutId id="2147484278" r:id="rId8"/>
    <p:sldLayoutId id="2147484279" r:id="rId9"/>
    <p:sldLayoutId id="2147484280" r:id="rId10"/>
    <p:sldLayoutId id="214748428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>
              <a:defRPr/>
            </a:pPr>
            <a:fld id="{EB5E74E1-9B41-4492-8D5F-7A0FD87A7CA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82" r:id="rId2"/>
    <p:sldLayoutId id="2147484283" r:id="rId3"/>
    <p:sldLayoutId id="2147484284" r:id="rId4"/>
    <p:sldLayoutId id="2147484285" r:id="rId5"/>
    <p:sldLayoutId id="2147484286" r:id="rId6"/>
    <p:sldLayoutId id="2147484287" r:id="rId7"/>
    <p:sldLayoutId id="2147484288" r:id="rId8"/>
    <p:sldLayoutId id="2147484289" r:id="rId9"/>
    <p:sldLayoutId id="2147484290" r:id="rId10"/>
    <p:sldLayoutId id="21474842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en-US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E7476DA2-E10E-4100-AA17-DFD6630C90F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png"/><Relationship Id="rId5" Type="http://schemas.microsoft.com/office/2007/relationships/hdphoto" Target="../media/hdphoto2.wdp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3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93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6.jpe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98.jpeg"/><Relationship Id="rId4" Type="http://schemas.openxmlformats.org/officeDocument/2006/relationships/image" Target="../media/image95.jpeg"/><Relationship Id="rId9" Type="http://schemas.microsoft.com/office/2007/relationships/hdphoto" Target="../media/hdphoto8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00.jpe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_0401.JPG"/>
          <p:cNvPicPr>
            <a:picLocks noChangeAspect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79" y="1173937"/>
            <a:ext cx="9123254" cy="5645316"/>
          </a:xfrm>
          <a:prstGeom prst="roundRect">
            <a:avLst/>
          </a:prstGeom>
          <a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738" y="3089216"/>
            <a:ext cx="9186862" cy="54451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altLang="ru-RU" sz="5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ВМЕСТЕ МЫ – СИЛА!</a:t>
            </a:r>
          </a:p>
        </p:txBody>
      </p:sp>
      <p:pic>
        <p:nvPicPr>
          <p:cNvPr id="4100" name="Рисунок 7" descr="эмблема БУЗОО ЦРБ маленькая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141288"/>
            <a:ext cx="8874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44813" y="231775"/>
            <a:ext cx="61991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Бюджетное учреждение здравоохранения Омской области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«Омская центральная районная больница»</a:t>
            </a:r>
          </a:p>
        </p:txBody>
      </p:sp>
      <p:pic>
        <p:nvPicPr>
          <p:cNvPr id="4102" name="Рисунок 8" descr="D:\Документы\Эмблемы\ОПСА\Эмблема ОРОО ОПСА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963" y="149225"/>
            <a:ext cx="638175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75" y="165100"/>
            <a:ext cx="942975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Этический комитет </a:t>
            </a:r>
          </a:p>
        </p:txBody>
      </p:sp>
      <p:pic>
        <p:nvPicPr>
          <p:cNvPr id="13317" name="Рисунок 7" descr="Этический комитет.jpg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241" y="1066129"/>
            <a:ext cx="4757779" cy="3116960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6" descr="DSCN037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3292" y="3533614"/>
            <a:ext cx="4722404" cy="3136093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0"/>
            <a:ext cx="9186863" cy="93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 fontAlgn="base">
              <a:spcAft>
                <a:spcPct val="0"/>
              </a:spcAft>
              <a:buNone/>
            </a:pPr>
            <a:r>
              <a:rPr lang="ru-RU" altLang="ru-RU" sz="4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Информационный стенд</a:t>
            </a:r>
            <a:endParaRPr lang="ru-RU" altLang="ru-RU" sz="4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F:\Загрузки\Омская ЦРБ +\3. Информационный стенд Нам надо людей беззаветно любить и вечной идеей работать и житиь!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578" y="936624"/>
            <a:ext cx="8425961" cy="5617307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45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0"/>
            <a:ext cx="9186863" cy="93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 fontAlgn="base">
              <a:spcAft>
                <a:spcPct val="0"/>
              </a:spcAft>
              <a:buNone/>
            </a:pPr>
            <a:r>
              <a:rPr lang="ru-RU" altLang="ru-RU" sz="4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Изучение методической литературы</a:t>
            </a:r>
            <a:endParaRPr lang="ru-RU" altLang="ru-RU" sz="4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F:\Загрузки\Омская ЦРБ +\4. Изучение методической литературы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7259" y="1580826"/>
            <a:ext cx="7972343" cy="4957288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2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0"/>
            <a:ext cx="9186863" cy="93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 fontAlgn="base">
              <a:spcAft>
                <a:spcPct val="0"/>
              </a:spcAft>
              <a:buNone/>
            </a:pPr>
            <a:r>
              <a:rPr lang="ru-RU" altLang="ru-RU" sz="4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Международный день медицинской сестры</a:t>
            </a:r>
            <a:endParaRPr lang="ru-RU" altLang="ru-RU" sz="4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F:\Загрузки\Омская ЦРБ +\5. Международный день медицинской сестры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121"/>
          <a:stretch/>
        </p:blipFill>
        <p:spPr bwMode="auto">
          <a:xfrm>
            <a:off x="710650" y="1673814"/>
            <a:ext cx="7765561" cy="5002283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88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42863" y="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Первом региональном форуме </a:t>
            </a:r>
          </a:p>
          <a:p>
            <a:pPr fontAlgn="base"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«Общественное сестринское движение Омской области </a:t>
            </a:r>
            <a:r>
              <a:rPr lang="ru-RU" alt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1956</a:t>
            </a: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— 2016 гг. </a:t>
            </a:r>
          </a:p>
        </p:txBody>
      </p:sp>
      <p:pic>
        <p:nvPicPr>
          <p:cNvPr id="12" name="Рисунок 11" descr="2.pn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317" y="1794166"/>
            <a:ext cx="4073204" cy="2266818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7.png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53944" y="1722506"/>
            <a:ext cx="4080090" cy="2368009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541" y="4358098"/>
            <a:ext cx="4101980" cy="2318627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3.png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3707" y="4358097"/>
            <a:ext cx="4101323" cy="2312533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ф (1)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41734" y="1643282"/>
            <a:ext cx="2342957" cy="3671248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ф (3)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5660" y="1665027"/>
            <a:ext cx="2511548" cy="3534770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4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0208" y="3773472"/>
            <a:ext cx="4476466" cy="2852649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42863" y="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Первом региональном форуме </a:t>
            </a:r>
          </a:p>
          <a:p>
            <a:pPr fontAlgn="base"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«Общественное сестринское движение Омской области </a:t>
            </a:r>
            <a:r>
              <a:rPr lang="ru-RU" alt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1956</a:t>
            </a: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— 2016 гг.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6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484" y="1823996"/>
            <a:ext cx="5327637" cy="2955743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5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47538" y="3704095"/>
            <a:ext cx="5385740" cy="2877133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42863" y="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Первом региональном форуме </a:t>
            </a:r>
          </a:p>
          <a:p>
            <a:pPr fontAlgn="base"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«Общественное сестринское движение Омской области </a:t>
            </a:r>
            <a:r>
              <a:rPr lang="ru-RU" alt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1956</a:t>
            </a: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— 2016 гг.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 (2)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048" y="1678905"/>
            <a:ext cx="3565536" cy="5049857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ф (4).jpg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4826" y="2141368"/>
            <a:ext cx="4997150" cy="3964964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42863" y="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Первом региональном форуме </a:t>
            </a:r>
          </a:p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«Общественное сестринское движение Омской области </a:t>
            </a:r>
            <a:r>
              <a:rPr lang="ru-RU" alt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1956</a:t>
            </a:r>
            <a:r>
              <a:rPr lang="ru-RU" alt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 — 2016 гг.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DSCN003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890" y="1681316"/>
            <a:ext cx="4326193" cy="3244645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5" name="Рисунок 14" descr="DSCN00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199" y="3185652"/>
            <a:ext cx="4640824" cy="3480619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eaLnBrk="1" hangingPunct="1">
              <a:spcBef>
                <a:spcPts val="0"/>
              </a:spcBef>
              <a:buFont typeface="Arial" pitchFamily="34" charset="0"/>
              <a:buNone/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Региональная конференция, посвященная </a:t>
            </a:r>
            <a:r>
              <a:rPr lang="ru-RU" sz="3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25-летнему </a:t>
            </a: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юбилею РАМС «Лидерство и инновации — путь к новым достижениям»</a:t>
            </a: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49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DSCN003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0574" y="1549831"/>
            <a:ext cx="3642851" cy="2732137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4" name="Рисунок 13" descr="DSCN0048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884" y="3982064"/>
            <a:ext cx="3500283" cy="2625213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6" name="Рисунок 15" descr="DSCN008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418" y="3923071"/>
            <a:ext cx="3554361" cy="2665770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15498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eaLnBrk="1" hangingPunct="1">
              <a:spcBef>
                <a:spcPts val="0"/>
              </a:spcBef>
              <a:buFont typeface="Arial" pitchFamily="34" charset="0"/>
              <a:buNone/>
            </a:pP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Региональная конференция, посвященная </a:t>
            </a:r>
            <a:r>
              <a:rPr lang="ru-RU" sz="3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25-летнему </a:t>
            </a:r>
            <a:r>
              <a:rPr lang="ru-RU" sz="3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юбилею РАМС «Лидерство и инновации — путь к новым достижениям»</a:t>
            </a:r>
            <a:endParaRPr lang="ru-RU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50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DSC_041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28838" y="2898478"/>
            <a:ext cx="4627562" cy="2038350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0113" y="5069503"/>
            <a:ext cx="2868612" cy="1739900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15498" y="-2249"/>
            <a:ext cx="9144000" cy="1412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Омская </a:t>
            </a: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центральная районная </a:t>
            </a: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больница</a:t>
            </a:r>
            <a:endParaRPr lang="ru-RU" sz="3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 descr="Ачаирская амб 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1118513"/>
            <a:ext cx="2633663" cy="1684338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6850" y="5099666"/>
            <a:ext cx="2674938" cy="1704975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9125" y="5107603"/>
            <a:ext cx="2636838" cy="1674813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488" y="1091526"/>
            <a:ext cx="2760662" cy="1666875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3238" y="1091526"/>
            <a:ext cx="2852737" cy="1744662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881063" y="2493288"/>
            <a:ext cx="1252537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Ачаирская ВА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60788" y="4736208"/>
            <a:ext cx="1357312" cy="2778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Поликлиника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623050" y="2448838"/>
            <a:ext cx="1935163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 err="1"/>
              <a:t>Горяче-Ключевская</a:t>
            </a:r>
            <a:r>
              <a:rPr lang="ru-RU" sz="1200" dirty="0"/>
              <a:t> УБ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92538" y="2505988"/>
            <a:ext cx="1500187" cy="2778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Красноярская УБ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4400" y="6366491"/>
            <a:ext cx="1309688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Иртышская УБ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67138" y="6469678"/>
            <a:ext cx="1431925" cy="2778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Калининская ВА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89725" y="6456978"/>
            <a:ext cx="1270000" cy="2778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Лузинская  УБ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23987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Проведение </a:t>
            </a:r>
            <a:r>
              <a:rPr lang="ru-RU" altLang="ru-RU" sz="4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мастер-класса</a:t>
            </a:r>
            <a:endParaRPr lang="ru-RU" altLang="ru-RU" sz="4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IMG_20160331_15232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04214" y="2439053"/>
            <a:ext cx="2631969" cy="2512412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IMG_20160331_15305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48786" y="4151617"/>
            <a:ext cx="2302608" cy="2352281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IMG_20160331_15233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09739" y="1068195"/>
            <a:ext cx="2334524" cy="2292800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IMG_20160331_15393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15642" y="2696707"/>
            <a:ext cx="2269831" cy="2289752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IMG_20160331_153725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52750" y="1010527"/>
            <a:ext cx="2373280" cy="2180802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 descr="IMG_20160331_153735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95131" y="4124694"/>
            <a:ext cx="2396833" cy="2282144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 descr="IMG_20160331_154542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0996" y="2566430"/>
            <a:ext cx="2252312" cy="2257659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7" descr="DSCN6076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6392" y="1503336"/>
            <a:ext cx="3165242" cy="2612132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Семинар для сотрудников </a:t>
            </a:r>
            <a:r>
              <a:rPr lang="ru-RU" altLang="ru-RU" sz="45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ФАПов</a:t>
            </a:r>
            <a:endParaRPr lang="ru-RU" altLang="ru-RU" sz="4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582" name="Рисунок 5" descr="DSCN6058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778" y="1503336"/>
            <a:ext cx="3203596" cy="2713064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Рисунок 6" descr="DSCN606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116" y="4115468"/>
            <a:ext cx="3094589" cy="2583870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Рисунок 8" descr="DSCN608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3424" y="4075926"/>
            <a:ext cx="3195521" cy="2553591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акциях ОПСА</a:t>
            </a:r>
          </a:p>
        </p:txBody>
      </p:sp>
      <p:pic>
        <p:nvPicPr>
          <p:cNvPr id="6" name="Рисунок 5" descr="DSCN038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60913" y="3490036"/>
            <a:ext cx="3313723" cy="3119991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DSCN0384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0786" y="1103413"/>
            <a:ext cx="2478298" cy="1925611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DSCN0385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90667" y="1112581"/>
            <a:ext cx="2500908" cy="1992185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DSCN0383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3614" y="1103413"/>
            <a:ext cx="2210398" cy="2001353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DSCN0380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8151" y="3490036"/>
            <a:ext cx="3441866" cy="3094904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008" y="1069384"/>
            <a:ext cx="3854027" cy="2889600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926" y="1069384"/>
            <a:ext cx="3852186" cy="2889600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0554" y="3692960"/>
            <a:ext cx="4071207" cy="3053406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07" y="1001874"/>
            <a:ext cx="2498965" cy="3333104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5663" y="1077332"/>
            <a:ext cx="2500691" cy="3333104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098" y="3040255"/>
            <a:ext cx="2498965" cy="3331376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876" y="3165963"/>
            <a:ext cx="2498965" cy="3333104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1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86494">
            <a:off x="4326854" y="5362728"/>
            <a:ext cx="2273748" cy="1421093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4" name="Рисунок 13" descr="1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835579">
            <a:off x="6630162" y="1647124"/>
            <a:ext cx="2509486" cy="1705536"/>
          </a:xfrm>
          <a:prstGeom prst="ellipse">
            <a:avLst/>
          </a:prstGeom>
          <a:effectLst>
            <a:softEdge rad="317500"/>
          </a:effectLst>
        </p:spPr>
      </p:pic>
      <p:pic>
        <p:nvPicPr>
          <p:cNvPr id="10" name="Рисунок 9" descr="1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12070">
            <a:off x="-149788" y="5012751"/>
            <a:ext cx="2756332" cy="1722708"/>
          </a:xfrm>
          <a:prstGeom prst="ellipse">
            <a:avLst/>
          </a:prstGeom>
          <a:effectLst>
            <a:softEdge rad="317500"/>
          </a:effectLst>
        </p:spPr>
      </p:pic>
      <p:sp>
        <p:nvSpPr>
          <p:cNvPr id="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146" y="894648"/>
            <a:ext cx="4180230" cy="3135611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971" y="3872943"/>
            <a:ext cx="3809785" cy="2858217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3039" y="3950433"/>
            <a:ext cx="3644522" cy="2734232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G:\акция ко дню защиты детей 31.05.18\DSCN011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4345" y="840902"/>
            <a:ext cx="4682835" cy="3269672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112" y="3700968"/>
            <a:ext cx="3631441" cy="2807220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6295" y="3831604"/>
            <a:ext cx="3740728" cy="2576945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5498"/>
            <a:ext cx="9186863" cy="93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Посвящение в профессию </a:t>
            </a:r>
            <a:endParaRPr lang="ru-RU" altLang="ru-RU" sz="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F:\Загрузки\Омская ЦРБ +\8. Посвящение в профессию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308" y="952123"/>
            <a:ext cx="7549251" cy="5662578"/>
          </a:xfrm>
          <a:prstGeom prst="rect">
            <a:avLst/>
          </a:prstGeom>
          <a:solidFill>
            <a:srgbClr val="FFFFFF">
              <a:shade val="85000"/>
            </a:srgbClr>
          </a:solidFill>
          <a:ln w="3175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405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25" y="0"/>
            <a:ext cx="9186863" cy="654050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30 лет Совету по сестринскому делу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4886" y="1305019"/>
            <a:ext cx="3418074" cy="2278716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796" y="1305019"/>
            <a:ext cx="3310985" cy="2207323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9855" y="4632959"/>
            <a:ext cx="3200400" cy="2133600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153" y="4601963"/>
            <a:ext cx="3200400" cy="2133600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0318" y="2775279"/>
            <a:ext cx="3418074" cy="2278716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8188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832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деятельность</a:t>
            </a:r>
          </a:p>
        </p:txBody>
      </p:sp>
      <p:pic>
        <p:nvPicPr>
          <p:cNvPr id="6" name="Рисунок 5" descr="DSCN0371.JPG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2128" y="2467674"/>
            <a:ext cx="3758556" cy="2818918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4537" y="969351"/>
            <a:ext cx="3064042" cy="2545547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SCN0408.jpg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983" y="4135363"/>
            <a:ext cx="3015685" cy="2589112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P1010009.JPG"/>
          <p:cNvPicPr>
            <a:picLocks noChangeAspect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0481" y="918751"/>
            <a:ext cx="3022885" cy="2589113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S6000236.JPG"/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98065" y="3937274"/>
            <a:ext cx="3140639" cy="2757635"/>
          </a:xfrm>
          <a:prstGeom prst="hexagon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296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481" y="4884599"/>
            <a:ext cx="2589213" cy="1717675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5"/>
          <a:stretch/>
        </p:blipFill>
        <p:spPr>
          <a:xfrm>
            <a:off x="3230483" y="1225412"/>
            <a:ext cx="2686050" cy="1784350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0206" y="1495287"/>
            <a:ext cx="2576513" cy="1716087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4367" y="4784587"/>
            <a:ext cx="2574925" cy="1697037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1625" y="2793862"/>
            <a:ext cx="3489325" cy="2286000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0717" y="1452424"/>
            <a:ext cx="2568575" cy="1717675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8206" y="5097324"/>
            <a:ext cx="2684463" cy="1658938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193219" y="2889112"/>
            <a:ext cx="1266825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Сибирская ВА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82871" y="2479537"/>
            <a:ext cx="1014412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Речная  УБ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8205" y="2870062"/>
            <a:ext cx="1319212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Петровская УБ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35313" y="4784587"/>
            <a:ext cx="1366837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Новоомская УБ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5619" y="6308587"/>
            <a:ext cx="1531937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Круто</a:t>
            </a:r>
            <a:r>
              <a:rPr lang="en-US" sz="1200" dirty="0"/>
              <a:t>-</a:t>
            </a:r>
            <a:r>
              <a:rPr lang="ru-RU" sz="1200" dirty="0"/>
              <a:t>Горская УБ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03144" y="6422887"/>
            <a:ext cx="1489075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Морозовская  ВА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12005" y="6175237"/>
            <a:ext cx="1365250" cy="276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1200" dirty="0"/>
              <a:t>Пушкинская ВА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5498" y="-2249"/>
            <a:ext cx="9144000" cy="1412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Омская </a:t>
            </a: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центральная районная </a:t>
            </a: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больница</a:t>
            </a:r>
            <a:endParaRPr lang="ru-RU" sz="3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_070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61942"/>
            <a:ext cx="2803584" cy="2454813"/>
          </a:xfrm>
          <a:prstGeom prst="hexagon">
            <a:avLst/>
          </a:prstGeom>
        </p:spPr>
      </p:pic>
      <p:pic>
        <p:nvPicPr>
          <p:cNvPr id="7" name="Рисунок 6" descr="DSC_076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83539" y="940869"/>
            <a:ext cx="2785403" cy="2461846"/>
          </a:xfrm>
          <a:prstGeom prst="hexagon">
            <a:avLst/>
          </a:prstGeom>
        </p:spPr>
      </p:pic>
      <p:pic>
        <p:nvPicPr>
          <p:cNvPr id="8" name="Рисунок 7" descr="DSC_072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4075" y="1241691"/>
            <a:ext cx="2802652" cy="2467707"/>
          </a:xfrm>
          <a:prstGeom prst="hexagon">
            <a:avLst/>
          </a:prstGeom>
        </p:spPr>
      </p:pic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832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деятельность</a:t>
            </a:r>
          </a:p>
        </p:txBody>
      </p:sp>
      <p:pic>
        <p:nvPicPr>
          <p:cNvPr id="12" name="Рисунок 11" descr="DSC_070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86" y="4546913"/>
            <a:ext cx="2850078" cy="2137558"/>
          </a:xfrm>
          <a:prstGeom prst="hexagon">
            <a:avLst/>
          </a:prstGeom>
        </p:spPr>
      </p:pic>
      <p:pic>
        <p:nvPicPr>
          <p:cNvPr id="13" name="Рисунок 12" descr="DSC_0766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3539" y="3816755"/>
            <a:ext cx="2832133" cy="2124099"/>
          </a:xfrm>
          <a:prstGeom prst="hexagon">
            <a:avLst/>
          </a:prstGeom>
        </p:spPr>
      </p:pic>
      <p:pic>
        <p:nvPicPr>
          <p:cNvPr id="14" name="Рисунок 13" descr="DSC_0721.JPG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970" y="4277532"/>
            <a:ext cx="2992411" cy="2437935"/>
          </a:xfrm>
          <a:prstGeom prst="hexagon">
            <a:avLst/>
          </a:prstGeom>
        </p:spPr>
      </p:pic>
    </p:spTree>
    <p:extLst>
      <p:ext uri="{BB962C8B-B14F-4D97-AF65-F5344CB8AC3E}">
        <p14:creationId xmlns:p14="http://schemas.microsoft.com/office/powerpoint/2010/main" val="278550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_070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404" y="3633652"/>
            <a:ext cx="3923543" cy="2860767"/>
          </a:xfrm>
          <a:prstGeom prst="hexagon">
            <a:avLst/>
          </a:prstGeom>
        </p:spPr>
      </p:pic>
      <p:pic>
        <p:nvPicPr>
          <p:cNvPr id="7" name="Рисунок 6" descr="DSC_076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0314" y="970654"/>
            <a:ext cx="3785270" cy="2523513"/>
          </a:xfrm>
          <a:prstGeom prst="hexagon">
            <a:avLst/>
          </a:prstGeom>
        </p:spPr>
      </p:pic>
      <p:pic>
        <p:nvPicPr>
          <p:cNvPr id="8" name="Рисунок 7" descr="DSC_072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437" y="3633652"/>
            <a:ext cx="3904078" cy="2602718"/>
          </a:xfrm>
          <a:prstGeom prst="hexagon">
            <a:avLst/>
          </a:prstGeom>
        </p:spPr>
      </p:pic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58320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Профессиональная деятельность</a:t>
            </a:r>
          </a:p>
        </p:txBody>
      </p:sp>
    </p:spTree>
    <p:extLst>
      <p:ext uri="{BB962C8B-B14F-4D97-AF65-F5344CB8AC3E}">
        <p14:creationId xmlns:p14="http://schemas.microsoft.com/office/powerpoint/2010/main" val="46735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46494" y="33203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общественной жизни </a:t>
            </a:r>
          </a:p>
        </p:txBody>
      </p:sp>
      <p:pic>
        <p:nvPicPr>
          <p:cNvPr id="12" name="Рисунок 11" descr="DSCN0905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789" y="1658429"/>
            <a:ext cx="3390900" cy="1663591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DSCN0913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79054" y="1688568"/>
            <a:ext cx="3356458" cy="1603315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4" name="Рисунок 13" descr="DSCN0935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8785" y="4905894"/>
            <a:ext cx="3475286" cy="1570595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5" name="Рисунок 14" descr="DSCN0931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79055" y="5046158"/>
            <a:ext cx="3356457" cy="1589538"/>
          </a:xfrm>
          <a:prstGeom prst="rect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11" name="Рисунок 10" descr="DSCN0896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92546" y="2467028"/>
            <a:ext cx="3544888" cy="35655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N0404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06605" y="1272900"/>
            <a:ext cx="3497683" cy="3042342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9" name="Рисунок 8" descr="DSCN056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90894" y="2011038"/>
            <a:ext cx="3497683" cy="2990931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pic>
        <p:nvPicPr>
          <p:cNvPr id="8" name="Рисунок 7" descr="DSCN040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235" y="3665644"/>
            <a:ext cx="3466470" cy="3106603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46494" y="33203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Bef>
                <a:spcPts val="0"/>
              </a:spcBef>
              <a:spcAft>
                <a:spcPct val="0"/>
              </a:spcAft>
            </a:pPr>
            <a:r>
              <a:rPr lang="ru-RU" altLang="ru-RU" sz="5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Участие в общественной жизни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-46494" y="33203"/>
            <a:ext cx="9186863" cy="936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ts val="0"/>
              </a:spcBef>
              <a:spcAft>
                <a:spcPct val="0"/>
              </a:spcAft>
              <a:buNone/>
            </a:pPr>
            <a:r>
              <a:rPr lang="ru-RU" altLang="ru-RU" sz="5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Чествование ветеранов</a:t>
            </a:r>
            <a:endParaRPr lang="ru-RU" altLang="ru-RU" sz="5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F:\Загрузки\Омская ЦРБ +\6. Посвещение ветеранов в почетные члены Совета по С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067" y="1025012"/>
            <a:ext cx="5158352" cy="3438902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Загрузки\Омская ЦРБ +\7. Награждение ветеран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7532" y="3158667"/>
            <a:ext cx="4719562" cy="3540071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53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995" y="1267217"/>
            <a:ext cx="9144000" cy="477054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ctr" eaLnBrk="1" hangingPunct="1">
              <a:defRPr i="1" ker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500" dirty="0"/>
              <a:t>Любой из нас может многое</a:t>
            </a:r>
            <a:r>
              <a:rPr lang="ru-RU" sz="2500" dirty="0" smtClean="0"/>
              <a:t>, а </a:t>
            </a:r>
            <a:r>
              <a:rPr lang="ru-RU" sz="2500" dirty="0"/>
              <a:t>вместе мы можем всё!</a:t>
            </a:r>
          </a:p>
        </p:txBody>
      </p:sp>
      <p:pic>
        <p:nvPicPr>
          <p:cNvPr id="4" name="Рисунок 3" descr="DSC_0401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040"/>
          <a:stretch/>
        </p:blipFill>
        <p:spPr>
          <a:xfrm>
            <a:off x="448283" y="1855044"/>
            <a:ext cx="8308258" cy="4028931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 bwMode="auto">
          <a:xfrm>
            <a:off x="92075" y="5932296"/>
            <a:ext cx="8896942" cy="861774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2500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 надо людей беззаветно </a:t>
            </a:r>
            <a:r>
              <a:rPr lang="ru-RU" sz="2500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любить, единой </a:t>
            </a:r>
            <a:r>
              <a:rPr lang="ru-RU" sz="2500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идеей работать и жить!</a:t>
            </a:r>
          </a:p>
        </p:txBody>
      </p:sp>
      <p:pic>
        <p:nvPicPr>
          <p:cNvPr id="6" name="Рисунок 7" descr="эмблема БУЗОО ЦРБ маленькая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141288"/>
            <a:ext cx="88741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8" descr="D:\Документы\Эмблемы\ОПСА\Эмблема ОРОО ОПС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963" y="149225"/>
            <a:ext cx="638175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75" y="165100"/>
            <a:ext cx="942975" cy="94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716212" y="123984"/>
            <a:ext cx="6427787" cy="8834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eaLnBrk="1" hangingPunct="1">
              <a:spcBef>
                <a:spcPts val="0"/>
              </a:spcBef>
              <a:buFont typeface="Arial" pitchFamily="34" charset="0"/>
              <a:buNone/>
            </a:pPr>
            <a:r>
              <a:rPr lang="ru-RU" sz="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Вместе мы – сила!</a:t>
            </a:r>
            <a:endParaRPr lang="ru-RU" sz="5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6413" y="77490"/>
            <a:ext cx="8440737" cy="544512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Совет по сестринскому делу</a:t>
            </a:r>
          </a:p>
          <a:p>
            <a:pPr fontAlgn="base">
              <a:spcAft>
                <a:spcPct val="0"/>
              </a:spcAft>
            </a:pPr>
            <a:endParaRPr lang="ru-RU" alt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 descr="DSCN0319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36964" y="821410"/>
            <a:ext cx="6868647" cy="3369967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DSCN032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6706" y="4425058"/>
            <a:ext cx="4447206" cy="2224921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DSCN0346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97426" y="4470341"/>
            <a:ext cx="4233906" cy="2224922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5917" y="4277441"/>
            <a:ext cx="1557337" cy="1879600"/>
          </a:xfrm>
          <a:prstGeom prst="rect">
            <a:avLst/>
          </a:prstGeom>
          <a:noFill/>
          <a:ln w="381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4038" y="2966920"/>
            <a:ext cx="1641475" cy="2314575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26794" y="1434049"/>
            <a:ext cx="4699000" cy="54451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altLang="ru-RU" sz="2500" b="1" i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члены ОПСА</a:t>
            </a:r>
          </a:p>
        </p:txBody>
      </p:sp>
      <p:pic>
        <p:nvPicPr>
          <p:cNvPr id="12" name="Рисунок 11" descr="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1300" y="2183667"/>
            <a:ext cx="1741488" cy="2012950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DSC_8083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28" y="2183667"/>
            <a:ext cx="2257259" cy="3360876"/>
          </a:xfrm>
          <a:prstGeom prst="rect">
            <a:avLst/>
          </a:prstGeom>
          <a:ln w="28575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5498" y="1169234"/>
            <a:ext cx="3843579" cy="54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20000"/>
              </a:spcBef>
              <a:buClr>
                <a:srgbClr val="FFFFFF"/>
              </a:buClr>
              <a:defRPr/>
            </a:pPr>
            <a:r>
              <a:rPr lang="ru-RU" altLang="ru-RU" sz="2500" i="1" u="sng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Председатель </a:t>
            </a:r>
            <a:endParaRPr lang="ru-RU" altLang="ru-RU" sz="2500" i="1" u="sng" kern="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20000"/>
              </a:spcBef>
              <a:buClr>
                <a:srgbClr val="FFFFFF"/>
              </a:buClr>
              <a:defRPr/>
            </a:pPr>
            <a:r>
              <a:rPr lang="ru-RU" altLang="ru-RU" sz="2500" i="1" u="sng" kern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Совета по СД </a:t>
            </a:r>
            <a:endParaRPr lang="ru-RU" altLang="ru-RU" sz="2500" i="1" u="sng" kern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9928" y="5651441"/>
            <a:ext cx="4015844" cy="1138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altLang="ru-RU" sz="2400" i="1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Садовенко</a:t>
            </a:r>
            <a:endParaRPr lang="ru-RU" altLang="ru-RU" sz="2400" i="1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altLang="ru-RU" sz="2400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Ирина </a:t>
            </a:r>
            <a:r>
              <a:rPr lang="ru-RU" altLang="ru-RU" sz="2400" i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Александровна,</a:t>
            </a:r>
            <a:endParaRPr lang="ru-RU" altLang="ru-RU" sz="2400" i="1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altLang="ru-RU" sz="2000" i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главная </a:t>
            </a:r>
            <a:r>
              <a:rPr lang="ru-RU" altLang="ru-RU" sz="2000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медицинская сестра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62325" y="4236304"/>
            <a:ext cx="23209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Зубрилова </a:t>
            </a:r>
          </a:p>
          <a:p>
            <a:pPr algn="ctr" eaLnBrk="1" hangingPunct="1"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Наталья Ивановна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699000" y="5362457"/>
            <a:ext cx="24542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i="1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Аксюченко</a:t>
            </a:r>
            <a:endParaRPr lang="ru-RU" altLang="ru-RU" i="1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Татьяна Викторовна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06999" y="6185675"/>
            <a:ext cx="2821499" cy="64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Воробьева</a:t>
            </a:r>
          </a:p>
          <a:p>
            <a:pPr algn="ctr" eaLnBrk="1" hangingPunct="1">
              <a:defRPr/>
            </a:pPr>
            <a:r>
              <a:rPr lang="ru-RU" altLang="ru-RU" i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Наталья Валериевна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5498" y="-2249"/>
            <a:ext cx="9144000" cy="1412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Омская </a:t>
            </a: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центральная районная </a:t>
            </a:r>
            <a:r>
              <a:rPr lang="ru-RU" sz="3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больница</a:t>
            </a:r>
            <a:endParaRPr lang="ru-RU" sz="3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7312" y="75073"/>
            <a:ext cx="8969375" cy="1039813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3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Профессиональный комитет </a:t>
            </a:r>
          </a:p>
          <a:p>
            <a:pPr fontAlgn="base">
              <a:spcAft>
                <a:spcPct val="0"/>
              </a:spcAft>
            </a:pPr>
            <a:r>
              <a:rPr lang="ru-RU" altLang="ru-RU" sz="3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(по сестринской практике)</a:t>
            </a:r>
          </a:p>
        </p:txBody>
      </p:sp>
      <p:pic>
        <p:nvPicPr>
          <p:cNvPr id="7" name="Рисунок 6" descr="DSCN0308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62132" y="1495704"/>
            <a:ext cx="6149013" cy="5043267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262" y="1379349"/>
            <a:ext cx="4943199" cy="3145672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1867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3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Комитет по медикаментозному и медицинскому обеспечению</a:t>
            </a:r>
          </a:p>
        </p:txBody>
      </p:sp>
      <p:pic>
        <p:nvPicPr>
          <p:cNvPr id="7" name="Рисунок 6" descr="DSCN036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915" y="3493034"/>
            <a:ext cx="4958936" cy="3131683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27365" y="16033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Информационный комитет</a:t>
            </a:r>
          </a:p>
        </p:txBody>
      </p:sp>
      <p:pic>
        <p:nvPicPr>
          <p:cNvPr id="10246" name="Рисунок 8" descr="DSCN0302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05" y="1079849"/>
            <a:ext cx="8635731" cy="4815939"/>
          </a:xfrm>
          <a:prstGeom prst="rect">
            <a:avLst/>
          </a:prstGeom>
          <a:noFill/>
          <a:ln w="38100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58361" y="15498"/>
            <a:ext cx="9186863" cy="936625"/>
          </a:xfrm>
        </p:spPr>
        <p:txBody>
          <a:bodyPr vert="horz" lIns="91440" tIns="45720" rIns="91440" bIns="45720" rtlCol="0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altLang="ru-RU" sz="4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Экспертный комитет</a:t>
            </a:r>
          </a:p>
        </p:txBody>
      </p:sp>
      <p:pic>
        <p:nvPicPr>
          <p:cNvPr id="6" name="Рисунок 5" descr="DSCN0293-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91" y="1083194"/>
            <a:ext cx="4988118" cy="3395184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DSCN036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61696" y="3223646"/>
            <a:ext cx="4988118" cy="3375671"/>
          </a:xfrm>
          <a:prstGeom prst="rect">
            <a:avLst/>
          </a:prstGeom>
          <a:ln w="38100">
            <a:solidFill>
              <a:schemeClr val="accent5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d_0759_slide">
  <a:themeElements>
    <a:clrScheme name="Тема Office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FF"/>
      </a:lt1>
      <a:dk2>
        <a:srgbClr val="000000"/>
      </a:dk2>
      <a:lt2>
        <a:srgbClr val="CCCCCC"/>
      </a:lt2>
      <a:accent1>
        <a:srgbClr val="99364E"/>
      </a:accent1>
      <a:accent2>
        <a:srgbClr val="5A3699"/>
      </a:accent2>
      <a:accent3>
        <a:srgbClr val="FFE2FF"/>
      </a:accent3>
      <a:accent4>
        <a:srgbClr val="000000"/>
      </a:accent4>
      <a:accent5>
        <a:srgbClr val="CAAEB2"/>
      </a:accent5>
      <a:accent6>
        <a:srgbClr val="51308A"/>
      </a:accent6>
      <a:hlink>
        <a:srgbClr val="6E216E"/>
      </a:hlink>
      <a:folHlink>
        <a:srgbClr val="2D3C8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E2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E2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E2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E2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2E99"/>
        </a:accent1>
        <a:accent2>
          <a:srgbClr val="852E85"/>
        </a:accent2>
        <a:accent3>
          <a:srgbClr val="FFFFFF"/>
        </a:accent3>
        <a:accent4>
          <a:srgbClr val="000000"/>
        </a:accent4>
        <a:accent5>
          <a:srgbClr val="CAADCA"/>
        </a:accent5>
        <a:accent6>
          <a:srgbClr val="782978"/>
        </a:accent6>
        <a:hlink>
          <a:srgbClr val="732273"/>
        </a:hlink>
        <a:folHlink>
          <a:srgbClr val="6624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99364E"/>
        </a:accent1>
        <a:accent2>
          <a:srgbClr val="5A3699"/>
        </a:accent2>
        <a:accent3>
          <a:srgbClr val="FFFFFF"/>
        </a:accent3>
        <a:accent4>
          <a:srgbClr val="000000"/>
        </a:accent4>
        <a:accent5>
          <a:srgbClr val="CAAEB2"/>
        </a:accent5>
        <a:accent6>
          <a:srgbClr val="51308A"/>
        </a:accent6>
        <a:hlink>
          <a:srgbClr val="6E216E"/>
        </a:hlink>
        <a:folHlink>
          <a:srgbClr val="2D3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468019"/>
        </a:accent1>
        <a:accent2>
          <a:srgbClr val="8C2A8C"/>
        </a:accent2>
        <a:accent3>
          <a:srgbClr val="FFFFFF"/>
        </a:accent3>
        <a:accent4>
          <a:srgbClr val="000000"/>
        </a:accent4>
        <a:accent5>
          <a:srgbClr val="B0C0AB"/>
        </a:accent5>
        <a:accent6>
          <a:srgbClr val="7E257E"/>
        </a:accent6>
        <a:hlink>
          <a:srgbClr val="5E571C"/>
        </a:hlink>
        <a:folHlink>
          <a:srgbClr val="005E4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C501C"/>
        </a:accent1>
        <a:accent2>
          <a:srgbClr val="5E6600"/>
        </a:accent2>
        <a:accent3>
          <a:srgbClr val="FFFFFF"/>
        </a:accent3>
        <a:accent4>
          <a:srgbClr val="000000"/>
        </a:accent4>
        <a:accent5>
          <a:srgbClr val="C5B3AB"/>
        </a:accent5>
        <a:accent6>
          <a:srgbClr val="545C00"/>
        </a:accent6>
        <a:hlink>
          <a:srgbClr val="004573"/>
        </a:hlink>
        <a:folHlink>
          <a:srgbClr val="73227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ind_0759_slide</Template>
  <TotalTime>1858</TotalTime>
  <Words>256</Words>
  <Application>Microsoft Office PowerPoint</Application>
  <PresentationFormat>Экран (4:3)</PresentationFormat>
  <Paragraphs>70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35</vt:i4>
      </vt:variant>
    </vt:vector>
  </HeadingPairs>
  <TitlesOfParts>
    <vt:vector size="38" baseType="lpstr">
      <vt:lpstr>ind_0759_slide</vt:lpstr>
      <vt:lpstr>1_Default Design</vt:lpstr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Sveta</cp:lastModifiedBy>
  <cp:revision>209</cp:revision>
  <dcterms:created xsi:type="dcterms:W3CDTF">2014-03-27T13:21:09Z</dcterms:created>
  <dcterms:modified xsi:type="dcterms:W3CDTF">2018-09-21T13:45:07Z</dcterms:modified>
</cp:coreProperties>
</file>